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60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24384000" cy="13716000"/>
  <p:notesSz cx="6858000" cy="9144000"/>
  <p:embeddedFontLst>
    <p:embeddedFont>
      <p:font typeface="PT Sans" panose="020B0604020202020204" charset="-52"/>
      <p:regular r:id="rId10"/>
      <p:bold r:id="rId11"/>
      <p:italic r:id="rId12"/>
      <p:boldItalic r:id="rId13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462">
          <p15:clr>
            <a:srgbClr val="A4A3A4"/>
          </p15:clr>
        </p15:guide>
        <p15:guide id="2" pos="7680">
          <p15:clr>
            <a:srgbClr val="A4A3A4"/>
          </p15:clr>
        </p15:guide>
        <p15:guide id="3" pos="58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7652E"/>
    <a:srgbClr val="1D4B22"/>
    <a:srgbClr val="7B98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5" d="100"/>
          <a:sy n="55" d="100"/>
        </p:scale>
        <p:origin x="636" y="90"/>
      </p:cViewPr>
      <p:guideLst>
        <p:guide orient="horz" pos="1462"/>
        <p:guide pos="7680"/>
        <p:guide pos="58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4.fntdata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font" Target="fonts/font3.fntdata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2.fntdata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font" Target="fonts/font1.fntdata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55" name="Google Shape;55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76" name="Google Shape;76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93" name="Google Shape;93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51" name="Google Shape;151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69" name="Google Shape;169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Google Shape;180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81" name="Google Shape;181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Google Shape;194;p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95" name="Google Shape;195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Content" type="obj">
  <p:cSld name="OBJECT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title"/>
          </p:nvPr>
        </p:nvSpPr>
        <p:spPr>
          <a:xfrm>
            <a:off x="1026460" y="1245025"/>
            <a:ext cx="21945000" cy="228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5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500"/>
              <a:buNone/>
              <a:defRPr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body" idx="1"/>
          </p:nvPr>
        </p:nvSpPr>
        <p:spPr>
          <a:xfrm>
            <a:off x="1218960" y="3209400"/>
            <a:ext cx="21945000" cy="795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1pPr>
            <a:lvl2pPr marL="914400" lvl="1" indent="-228600" algn="l">
              <a:lnSpc>
                <a:spcPct val="115000"/>
              </a:lnSpc>
              <a:spcBef>
                <a:spcPts val="3200"/>
              </a:spcBef>
              <a:spcAft>
                <a:spcPts val="0"/>
              </a:spcAft>
              <a:buSzPts val="3700"/>
              <a:buNone/>
              <a:defRPr/>
            </a:lvl2pPr>
            <a:lvl3pPr marL="1371600" lvl="2" indent="-228600" algn="l">
              <a:lnSpc>
                <a:spcPct val="115000"/>
              </a:lnSpc>
              <a:spcBef>
                <a:spcPts val="3200"/>
              </a:spcBef>
              <a:spcAft>
                <a:spcPts val="0"/>
              </a:spcAft>
              <a:buSzPts val="3700"/>
              <a:buNone/>
              <a:defRPr/>
            </a:lvl3pPr>
            <a:lvl4pPr marL="1828800" lvl="3" indent="-228600" algn="l">
              <a:lnSpc>
                <a:spcPct val="115000"/>
              </a:lnSpc>
              <a:spcBef>
                <a:spcPts val="3200"/>
              </a:spcBef>
              <a:spcAft>
                <a:spcPts val="0"/>
              </a:spcAft>
              <a:buSzPts val="3700"/>
              <a:buNone/>
              <a:defRPr/>
            </a:lvl4pPr>
            <a:lvl5pPr marL="2286000" lvl="4" indent="-228600" algn="l">
              <a:lnSpc>
                <a:spcPct val="115000"/>
              </a:lnSpc>
              <a:spcBef>
                <a:spcPts val="3200"/>
              </a:spcBef>
              <a:spcAft>
                <a:spcPts val="0"/>
              </a:spcAft>
              <a:buSzPts val="3700"/>
              <a:buNone/>
              <a:defRPr/>
            </a:lvl5pPr>
            <a:lvl6pPr marL="2743200" lvl="5" indent="-228600" algn="l">
              <a:lnSpc>
                <a:spcPct val="115000"/>
              </a:lnSpc>
              <a:spcBef>
                <a:spcPts val="3200"/>
              </a:spcBef>
              <a:spcAft>
                <a:spcPts val="0"/>
              </a:spcAft>
              <a:buSzPts val="3700"/>
              <a:buNone/>
              <a:defRPr/>
            </a:lvl6pPr>
            <a:lvl7pPr marL="3200400" lvl="6" indent="-228600" algn="l">
              <a:lnSpc>
                <a:spcPct val="115000"/>
              </a:lnSpc>
              <a:spcBef>
                <a:spcPts val="3200"/>
              </a:spcBef>
              <a:spcAft>
                <a:spcPts val="0"/>
              </a:spcAft>
              <a:buSzPts val="3700"/>
              <a:buNone/>
              <a:defRPr/>
            </a:lvl7pPr>
            <a:lvl8pPr marL="3657600" lvl="7" indent="-228600" algn="l">
              <a:lnSpc>
                <a:spcPct val="115000"/>
              </a:lnSpc>
              <a:spcBef>
                <a:spcPts val="3200"/>
              </a:spcBef>
              <a:spcAft>
                <a:spcPts val="0"/>
              </a:spcAft>
              <a:buSzPts val="3700"/>
              <a:buNone/>
              <a:defRPr/>
            </a:lvl8pPr>
            <a:lvl9pPr marL="4114800" lvl="8" indent="-228600" algn="l">
              <a:lnSpc>
                <a:spcPct val="115000"/>
              </a:lnSpc>
              <a:spcBef>
                <a:spcPts val="3200"/>
              </a:spcBef>
              <a:spcAft>
                <a:spcPts val="3200"/>
              </a:spcAft>
              <a:buSzPts val="37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body" idx="1"/>
          </p:nvPr>
        </p:nvSpPr>
        <p:spPr>
          <a:xfrm>
            <a:off x="831200" y="11281533"/>
            <a:ext cx="15996900" cy="1613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43800" tIns="243800" rIns="243800" bIns="243800" anchor="ctr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1pPr>
          </a:lstStyle>
          <a:p>
            <a:endParaRPr/>
          </a:p>
        </p:txBody>
      </p:sp>
      <p:sp>
        <p:nvSpPr>
          <p:cNvPr id="46" name="Google Shape;46;p11"/>
          <p:cNvSpPr txBox="1">
            <a:spLocks noGrp="1"/>
          </p:cNvSpPr>
          <p:nvPr>
            <p:ph type="sldNum" idx="12"/>
          </p:nvPr>
        </p:nvSpPr>
        <p:spPr>
          <a:xfrm>
            <a:off x="22593221" y="12435245"/>
            <a:ext cx="1463100" cy="1049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43800" tIns="243800" rIns="243800" bIns="243800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Arial"/>
              <a:buNone/>
              <a:defRPr sz="27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Arial"/>
              <a:buNone/>
              <a:defRPr sz="27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Arial"/>
              <a:buNone/>
              <a:defRPr sz="27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Arial"/>
              <a:buNone/>
              <a:defRPr sz="27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Arial"/>
              <a:buNone/>
              <a:defRPr sz="27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Arial"/>
              <a:buNone/>
              <a:defRPr sz="27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Arial"/>
              <a:buNone/>
              <a:defRPr sz="27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Arial"/>
              <a:buNone/>
              <a:defRPr sz="27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Arial"/>
              <a:buNone/>
              <a:defRPr sz="27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12"/>
          <p:cNvSpPr txBox="1">
            <a:spLocks noGrp="1"/>
          </p:cNvSpPr>
          <p:nvPr>
            <p:ph type="title" hasCustomPrompt="1"/>
          </p:nvPr>
        </p:nvSpPr>
        <p:spPr>
          <a:xfrm>
            <a:off x="831200" y="2949667"/>
            <a:ext cx="22721700" cy="5235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43800" tIns="243800" rIns="243800" bIns="243800" anchor="b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0"/>
              <a:buNone/>
              <a:defRPr sz="32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0"/>
              <a:buNone/>
              <a:defRPr sz="320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0"/>
              <a:buNone/>
              <a:defRPr sz="320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0"/>
              <a:buNone/>
              <a:defRPr sz="320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0"/>
              <a:buNone/>
              <a:defRPr sz="320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0"/>
              <a:buNone/>
              <a:defRPr sz="320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0"/>
              <a:buNone/>
              <a:defRPr sz="320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0"/>
              <a:buNone/>
              <a:defRPr sz="320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0"/>
              <a:buNone/>
              <a:defRPr sz="32000"/>
            </a:lvl9pPr>
          </a:lstStyle>
          <a:p>
            <a:r>
              <a:t>xx%</a:t>
            </a:r>
          </a:p>
        </p:txBody>
      </p:sp>
      <p:sp>
        <p:nvSpPr>
          <p:cNvPr id="49" name="Google Shape;49;p12"/>
          <p:cNvSpPr txBox="1">
            <a:spLocks noGrp="1"/>
          </p:cNvSpPr>
          <p:nvPr>
            <p:ph type="body" idx="1"/>
          </p:nvPr>
        </p:nvSpPr>
        <p:spPr>
          <a:xfrm>
            <a:off x="831200" y="8405933"/>
            <a:ext cx="22721700" cy="346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43800" tIns="243800" rIns="243800" bIns="243800" anchor="t" anchorCtr="0">
            <a:normAutofit/>
          </a:bodyPr>
          <a:lstStyle>
            <a:lvl1pPr marL="457200" lvl="0" indent="-5334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4800"/>
              <a:buChar char="●"/>
              <a:defRPr/>
            </a:lvl1pPr>
            <a:lvl2pPr marL="914400" lvl="1" indent="-46355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700"/>
              <a:buChar char="○"/>
              <a:defRPr/>
            </a:lvl2pPr>
            <a:lvl3pPr marL="1371600" lvl="2" indent="-46355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700"/>
              <a:buChar char="■"/>
              <a:defRPr/>
            </a:lvl3pPr>
            <a:lvl4pPr marL="1828800" lvl="3" indent="-46355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700"/>
              <a:buChar char="●"/>
              <a:defRPr/>
            </a:lvl4pPr>
            <a:lvl5pPr marL="2286000" lvl="4" indent="-46355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700"/>
              <a:buChar char="○"/>
              <a:defRPr/>
            </a:lvl5pPr>
            <a:lvl6pPr marL="2743200" lvl="5" indent="-46355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700"/>
              <a:buChar char="■"/>
              <a:defRPr/>
            </a:lvl6pPr>
            <a:lvl7pPr marL="3200400" lvl="6" indent="-46355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700"/>
              <a:buChar char="●"/>
              <a:defRPr/>
            </a:lvl7pPr>
            <a:lvl8pPr marL="3657600" lvl="7" indent="-46355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700"/>
              <a:buChar char="○"/>
              <a:defRPr/>
            </a:lvl8pPr>
            <a:lvl9pPr marL="4114800" lvl="8" indent="-46355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700"/>
              <a:buChar char="■"/>
              <a:defRPr/>
            </a:lvl9pPr>
          </a:lstStyle>
          <a:p>
            <a:endParaRPr/>
          </a:p>
        </p:txBody>
      </p:sp>
      <p:sp>
        <p:nvSpPr>
          <p:cNvPr id="50" name="Google Shape;50;p12"/>
          <p:cNvSpPr txBox="1">
            <a:spLocks noGrp="1"/>
          </p:cNvSpPr>
          <p:nvPr>
            <p:ph type="sldNum" idx="12"/>
          </p:nvPr>
        </p:nvSpPr>
        <p:spPr>
          <a:xfrm>
            <a:off x="22593221" y="12435245"/>
            <a:ext cx="1463100" cy="1049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43800" tIns="243800" rIns="243800" bIns="243800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Arial"/>
              <a:buNone/>
              <a:defRPr sz="27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Arial"/>
              <a:buNone/>
              <a:defRPr sz="27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Arial"/>
              <a:buNone/>
              <a:defRPr sz="27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Arial"/>
              <a:buNone/>
              <a:defRPr sz="27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Arial"/>
              <a:buNone/>
              <a:defRPr sz="27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Arial"/>
              <a:buNone/>
              <a:defRPr sz="27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Arial"/>
              <a:buNone/>
              <a:defRPr sz="27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Arial"/>
              <a:buNone/>
              <a:defRPr sz="27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Arial"/>
              <a:buNone/>
              <a:defRPr sz="27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13"/>
          <p:cNvSpPr txBox="1">
            <a:spLocks noGrp="1"/>
          </p:cNvSpPr>
          <p:nvPr>
            <p:ph type="sldNum" idx="12"/>
          </p:nvPr>
        </p:nvSpPr>
        <p:spPr>
          <a:xfrm>
            <a:off x="22593221" y="12435245"/>
            <a:ext cx="1463100" cy="1049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43800" tIns="243800" rIns="243800" bIns="243800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Arial"/>
              <a:buNone/>
              <a:defRPr sz="27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Arial"/>
              <a:buNone/>
              <a:defRPr sz="27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Arial"/>
              <a:buNone/>
              <a:defRPr sz="27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Arial"/>
              <a:buNone/>
              <a:defRPr sz="27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Arial"/>
              <a:buNone/>
              <a:defRPr sz="27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Arial"/>
              <a:buNone/>
              <a:defRPr sz="27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Arial"/>
              <a:buNone/>
              <a:defRPr sz="27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Arial"/>
              <a:buNone/>
              <a:defRPr sz="27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Arial"/>
              <a:buNone/>
              <a:defRPr sz="27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Google Shape;13;p3"/>
          <p:cNvSpPr txBox="1">
            <a:spLocks noGrp="1"/>
          </p:cNvSpPr>
          <p:nvPr>
            <p:ph type="ctrTitle"/>
          </p:nvPr>
        </p:nvSpPr>
        <p:spPr>
          <a:xfrm>
            <a:off x="831222" y="1985533"/>
            <a:ext cx="22721700" cy="547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43800" tIns="243800" rIns="243800" bIns="243800" anchor="b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900"/>
              <a:buNone/>
              <a:defRPr sz="139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900"/>
              <a:buNone/>
              <a:defRPr sz="139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900"/>
              <a:buNone/>
              <a:defRPr sz="139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900"/>
              <a:buNone/>
              <a:defRPr sz="139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900"/>
              <a:buNone/>
              <a:defRPr sz="139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900"/>
              <a:buNone/>
              <a:defRPr sz="139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900"/>
              <a:buNone/>
              <a:defRPr sz="139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900"/>
              <a:buNone/>
              <a:defRPr sz="139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900"/>
              <a:buNone/>
              <a:defRPr sz="13900"/>
            </a:lvl9pPr>
          </a:lstStyle>
          <a:p>
            <a:endParaRPr/>
          </a:p>
        </p:txBody>
      </p:sp>
      <p:sp>
        <p:nvSpPr>
          <p:cNvPr id="14" name="Google Shape;14;p3"/>
          <p:cNvSpPr txBox="1">
            <a:spLocks noGrp="1"/>
          </p:cNvSpPr>
          <p:nvPr>
            <p:ph type="subTitle" idx="1"/>
          </p:nvPr>
        </p:nvSpPr>
        <p:spPr>
          <a:xfrm>
            <a:off x="831200" y="7557667"/>
            <a:ext cx="22721700" cy="211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43800" tIns="243800" rIns="243800" bIns="243800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500"/>
              <a:buNone/>
              <a:defRPr sz="75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500"/>
              <a:buNone/>
              <a:defRPr sz="75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500"/>
              <a:buNone/>
              <a:defRPr sz="75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500"/>
              <a:buNone/>
              <a:defRPr sz="75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500"/>
              <a:buNone/>
              <a:defRPr sz="75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500"/>
              <a:buNone/>
              <a:defRPr sz="75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500"/>
              <a:buNone/>
              <a:defRPr sz="75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500"/>
              <a:buNone/>
              <a:defRPr sz="75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500"/>
              <a:buNone/>
              <a:defRPr sz="75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22593221" y="12435245"/>
            <a:ext cx="1463100" cy="1049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43800" tIns="243800" rIns="243800" bIns="243800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Arial"/>
              <a:buNone/>
              <a:defRPr sz="27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Arial"/>
              <a:buNone/>
              <a:defRPr sz="27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Arial"/>
              <a:buNone/>
              <a:defRPr sz="27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Arial"/>
              <a:buNone/>
              <a:defRPr sz="27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Arial"/>
              <a:buNone/>
              <a:defRPr sz="27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Arial"/>
              <a:buNone/>
              <a:defRPr sz="27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Arial"/>
              <a:buNone/>
              <a:defRPr sz="27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Arial"/>
              <a:buNone/>
              <a:defRPr sz="27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Arial"/>
              <a:buNone/>
              <a:defRPr sz="27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831200" y="5735600"/>
            <a:ext cx="22721700" cy="224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43800" tIns="243800" rIns="243800" bIns="243800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sldNum" idx="12"/>
          </p:nvPr>
        </p:nvSpPr>
        <p:spPr>
          <a:xfrm>
            <a:off x="22593221" y="12435245"/>
            <a:ext cx="1463100" cy="1049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43800" tIns="243800" rIns="243800" bIns="243800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Arial"/>
              <a:buNone/>
              <a:defRPr sz="27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Arial"/>
              <a:buNone/>
              <a:defRPr sz="27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Arial"/>
              <a:buNone/>
              <a:defRPr sz="27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Arial"/>
              <a:buNone/>
              <a:defRPr sz="27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Arial"/>
              <a:buNone/>
              <a:defRPr sz="27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Arial"/>
              <a:buNone/>
              <a:defRPr sz="27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Arial"/>
              <a:buNone/>
              <a:defRPr sz="27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Arial"/>
              <a:buNone/>
              <a:defRPr sz="27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Arial"/>
              <a:buNone/>
              <a:defRPr sz="27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5"/>
          <p:cNvSpPr txBox="1">
            <a:spLocks noGrp="1"/>
          </p:cNvSpPr>
          <p:nvPr>
            <p:ph type="title"/>
          </p:nvPr>
        </p:nvSpPr>
        <p:spPr>
          <a:xfrm>
            <a:off x="831200" y="1186733"/>
            <a:ext cx="22721700" cy="1527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43800" tIns="243800" rIns="243800" bIns="243800" anchor="t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5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5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5"/>
          <p:cNvSpPr txBox="1">
            <a:spLocks noGrp="1"/>
          </p:cNvSpPr>
          <p:nvPr>
            <p:ph type="body" idx="1"/>
          </p:nvPr>
        </p:nvSpPr>
        <p:spPr>
          <a:xfrm>
            <a:off x="831200" y="3073267"/>
            <a:ext cx="22721700" cy="911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43800" tIns="243800" rIns="243800" bIns="243800" anchor="t" anchorCtr="0">
            <a:normAutofit/>
          </a:bodyPr>
          <a:lstStyle>
            <a:lvl1pPr marL="457200" lvl="0" indent="-533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4800"/>
              <a:buChar char="●"/>
              <a:defRPr/>
            </a:lvl1pPr>
            <a:lvl2pPr marL="914400" lvl="1" indent="-4635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700"/>
              <a:buChar char="○"/>
              <a:defRPr/>
            </a:lvl2pPr>
            <a:lvl3pPr marL="1371600" lvl="2" indent="-4635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700"/>
              <a:buChar char="■"/>
              <a:defRPr/>
            </a:lvl3pPr>
            <a:lvl4pPr marL="1828800" lvl="3" indent="-4635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700"/>
              <a:buChar char="●"/>
              <a:defRPr/>
            </a:lvl4pPr>
            <a:lvl5pPr marL="2286000" lvl="4" indent="-4635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700"/>
              <a:buChar char="○"/>
              <a:defRPr/>
            </a:lvl5pPr>
            <a:lvl6pPr marL="2743200" lvl="5" indent="-4635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700"/>
              <a:buChar char="■"/>
              <a:defRPr/>
            </a:lvl6pPr>
            <a:lvl7pPr marL="3200400" lvl="6" indent="-4635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700"/>
              <a:buChar char="●"/>
              <a:defRPr/>
            </a:lvl7pPr>
            <a:lvl8pPr marL="3657600" lvl="7" indent="-4635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700"/>
              <a:buChar char="○"/>
              <a:defRPr/>
            </a:lvl8pPr>
            <a:lvl9pPr marL="4114800" lvl="8" indent="-4635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700"/>
              <a:buChar char="■"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sldNum" idx="12"/>
          </p:nvPr>
        </p:nvSpPr>
        <p:spPr>
          <a:xfrm>
            <a:off x="22593221" y="12435245"/>
            <a:ext cx="1463100" cy="1049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43800" tIns="243800" rIns="243800" bIns="243800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Arial"/>
              <a:buNone/>
              <a:defRPr sz="27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Arial"/>
              <a:buNone/>
              <a:defRPr sz="27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Arial"/>
              <a:buNone/>
              <a:defRPr sz="27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Arial"/>
              <a:buNone/>
              <a:defRPr sz="27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Arial"/>
              <a:buNone/>
              <a:defRPr sz="27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Arial"/>
              <a:buNone/>
              <a:defRPr sz="27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Arial"/>
              <a:buNone/>
              <a:defRPr sz="27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Arial"/>
              <a:buNone/>
              <a:defRPr sz="27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Arial"/>
              <a:buNone/>
              <a:defRPr sz="27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6"/>
          <p:cNvSpPr txBox="1">
            <a:spLocks noGrp="1"/>
          </p:cNvSpPr>
          <p:nvPr>
            <p:ph type="title"/>
          </p:nvPr>
        </p:nvSpPr>
        <p:spPr>
          <a:xfrm>
            <a:off x="831200" y="1186733"/>
            <a:ext cx="22721700" cy="1527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43800" tIns="243800" rIns="243800" bIns="243800" anchor="t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5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5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6"/>
          <p:cNvSpPr txBox="1">
            <a:spLocks noGrp="1"/>
          </p:cNvSpPr>
          <p:nvPr>
            <p:ph type="body" idx="1"/>
          </p:nvPr>
        </p:nvSpPr>
        <p:spPr>
          <a:xfrm>
            <a:off x="831200" y="3073267"/>
            <a:ext cx="10666500" cy="911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43800" tIns="243800" rIns="243800" bIns="243800" anchor="t" anchorCtr="0">
            <a:normAutofit/>
          </a:bodyPr>
          <a:lstStyle>
            <a:lvl1pPr marL="457200" lvl="0" indent="-4635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700"/>
              <a:buChar char="●"/>
              <a:defRPr sz="3700"/>
            </a:lvl1pPr>
            <a:lvl2pPr marL="914400" lvl="1" indent="-431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200"/>
              <a:buChar char="○"/>
              <a:defRPr sz="3200"/>
            </a:lvl2pPr>
            <a:lvl3pPr marL="1371600" lvl="2" indent="-431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200"/>
              <a:buChar char="■"/>
              <a:defRPr sz="3200"/>
            </a:lvl3pPr>
            <a:lvl4pPr marL="1828800" lvl="3" indent="-431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200"/>
              <a:buChar char="●"/>
              <a:defRPr sz="3200"/>
            </a:lvl4pPr>
            <a:lvl5pPr marL="2286000" lvl="4" indent="-431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200"/>
              <a:buChar char="○"/>
              <a:defRPr sz="3200"/>
            </a:lvl5pPr>
            <a:lvl6pPr marL="2743200" lvl="5" indent="-431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200"/>
              <a:buChar char="■"/>
              <a:defRPr sz="3200"/>
            </a:lvl6pPr>
            <a:lvl7pPr marL="3200400" lvl="6" indent="-431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200"/>
              <a:buChar char="●"/>
              <a:defRPr sz="3200"/>
            </a:lvl7pPr>
            <a:lvl8pPr marL="3657600" lvl="7" indent="-431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200"/>
              <a:buChar char="○"/>
              <a:defRPr sz="3200"/>
            </a:lvl8pPr>
            <a:lvl9pPr marL="4114800" lvl="8" indent="-431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200"/>
              <a:buChar char="■"/>
              <a:defRPr sz="3200"/>
            </a:lvl9pPr>
          </a:lstStyle>
          <a:p>
            <a:endParaRPr/>
          </a:p>
        </p:txBody>
      </p:sp>
      <p:sp>
        <p:nvSpPr>
          <p:cNvPr id="26" name="Google Shape;26;p6"/>
          <p:cNvSpPr txBox="1">
            <a:spLocks noGrp="1"/>
          </p:cNvSpPr>
          <p:nvPr>
            <p:ph type="body" idx="2"/>
          </p:nvPr>
        </p:nvSpPr>
        <p:spPr>
          <a:xfrm>
            <a:off x="12886400" y="3073267"/>
            <a:ext cx="10666500" cy="911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43800" tIns="243800" rIns="243800" bIns="243800" anchor="t" anchorCtr="0">
            <a:normAutofit/>
          </a:bodyPr>
          <a:lstStyle>
            <a:lvl1pPr marL="457200" lvl="0" indent="-4635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700"/>
              <a:buChar char="●"/>
              <a:defRPr sz="3700"/>
            </a:lvl1pPr>
            <a:lvl2pPr marL="914400" lvl="1" indent="-431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200"/>
              <a:buChar char="○"/>
              <a:defRPr sz="3200"/>
            </a:lvl2pPr>
            <a:lvl3pPr marL="1371600" lvl="2" indent="-431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200"/>
              <a:buChar char="■"/>
              <a:defRPr sz="3200"/>
            </a:lvl3pPr>
            <a:lvl4pPr marL="1828800" lvl="3" indent="-431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200"/>
              <a:buChar char="●"/>
              <a:defRPr sz="3200"/>
            </a:lvl4pPr>
            <a:lvl5pPr marL="2286000" lvl="4" indent="-431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200"/>
              <a:buChar char="○"/>
              <a:defRPr sz="3200"/>
            </a:lvl5pPr>
            <a:lvl6pPr marL="2743200" lvl="5" indent="-431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200"/>
              <a:buChar char="■"/>
              <a:defRPr sz="3200"/>
            </a:lvl6pPr>
            <a:lvl7pPr marL="3200400" lvl="6" indent="-431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200"/>
              <a:buChar char="●"/>
              <a:defRPr sz="3200"/>
            </a:lvl7pPr>
            <a:lvl8pPr marL="3657600" lvl="7" indent="-431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200"/>
              <a:buChar char="○"/>
              <a:defRPr sz="3200"/>
            </a:lvl8pPr>
            <a:lvl9pPr marL="4114800" lvl="8" indent="-431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200"/>
              <a:buChar char="■"/>
              <a:defRPr sz="3200"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22593221" y="12435245"/>
            <a:ext cx="1463100" cy="1049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43800" tIns="243800" rIns="243800" bIns="243800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Arial"/>
              <a:buNone/>
              <a:defRPr sz="27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Arial"/>
              <a:buNone/>
              <a:defRPr sz="27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Arial"/>
              <a:buNone/>
              <a:defRPr sz="27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Arial"/>
              <a:buNone/>
              <a:defRPr sz="27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Arial"/>
              <a:buNone/>
              <a:defRPr sz="27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Arial"/>
              <a:buNone/>
              <a:defRPr sz="27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Arial"/>
              <a:buNone/>
              <a:defRPr sz="27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Arial"/>
              <a:buNone/>
              <a:defRPr sz="27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Arial"/>
              <a:buNone/>
              <a:defRPr sz="27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831200" y="1186733"/>
            <a:ext cx="22721700" cy="1527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43800" tIns="243800" rIns="243800" bIns="243800" anchor="t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5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5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sldNum" idx="12"/>
          </p:nvPr>
        </p:nvSpPr>
        <p:spPr>
          <a:xfrm>
            <a:off x="22593221" y="12435245"/>
            <a:ext cx="1463100" cy="1049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43800" tIns="243800" rIns="243800" bIns="243800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Arial"/>
              <a:buNone/>
              <a:defRPr sz="27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Arial"/>
              <a:buNone/>
              <a:defRPr sz="27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Arial"/>
              <a:buNone/>
              <a:defRPr sz="27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Arial"/>
              <a:buNone/>
              <a:defRPr sz="27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Arial"/>
              <a:buNone/>
              <a:defRPr sz="27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Arial"/>
              <a:buNone/>
              <a:defRPr sz="27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Arial"/>
              <a:buNone/>
              <a:defRPr sz="27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Arial"/>
              <a:buNone/>
              <a:defRPr sz="27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Arial"/>
              <a:buNone/>
              <a:defRPr sz="27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8"/>
          <p:cNvSpPr txBox="1">
            <a:spLocks noGrp="1"/>
          </p:cNvSpPr>
          <p:nvPr>
            <p:ph type="title"/>
          </p:nvPr>
        </p:nvSpPr>
        <p:spPr>
          <a:xfrm>
            <a:off x="831200" y="1481600"/>
            <a:ext cx="7488000" cy="201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43800" tIns="243800" rIns="243800" bIns="24380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9pPr>
          </a:lstStyle>
          <a:p>
            <a:endParaRPr/>
          </a:p>
        </p:txBody>
      </p:sp>
      <p:sp>
        <p:nvSpPr>
          <p:cNvPr id="33" name="Google Shape;33;p8"/>
          <p:cNvSpPr txBox="1">
            <a:spLocks noGrp="1"/>
          </p:cNvSpPr>
          <p:nvPr>
            <p:ph type="body" idx="1"/>
          </p:nvPr>
        </p:nvSpPr>
        <p:spPr>
          <a:xfrm>
            <a:off x="831200" y="3705600"/>
            <a:ext cx="7488000" cy="8478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43800" tIns="243800" rIns="243800" bIns="243800" anchor="t" anchorCtr="0">
            <a:normAutofit/>
          </a:bodyPr>
          <a:lstStyle>
            <a:lvl1pPr marL="457200" lvl="0" indent="-431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200"/>
              <a:buChar char="●"/>
              <a:defRPr sz="3200"/>
            </a:lvl1pPr>
            <a:lvl2pPr marL="914400" lvl="1" indent="-431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200"/>
              <a:buChar char="○"/>
              <a:defRPr sz="3200"/>
            </a:lvl2pPr>
            <a:lvl3pPr marL="1371600" lvl="2" indent="-431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200"/>
              <a:buChar char="■"/>
              <a:defRPr sz="3200"/>
            </a:lvl3pPr>
            <a:lvl4pPr marL="1828800" lvl="3" indent="-431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200"/>
              <a:buChar char="●"/>
              <a:defRPr sz="3200"/>
            </a:lvl4pPr>
            <a:lvl5pPr marL="2286000" lvl="4" indent="-431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200"/>
              <a:buChar char="○"/>
              <a:defRPr sz="3200"/>
            </a:lvl5pPr>
            <a:lvl6pPr marL="2743200" lvl="5" indent="-431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200"/>
              <a:buChar char="■"/>
              <a:defRPr sz="3200"/>
            </a:lvl6pPr>
            <a:lvl7pPr marL="3200400" lvl="6" indent="-431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200"/>
              <a:buChar char="●"/>
              <a:defRPr sz="3200"/>
            </a:lvl7pPr>
            <a:lvl8pPr marL="3657600" lvl="7" indent="-431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200"/>
              <a:buChar char="○"/>
              <a:defRPr sz="3200"/>
            </a:lvl8pPr>
            <a:lvl9pPr marL="4114800" lvl="8" indent="-431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200"/>
              <a:buChar char="■"/>
              <a:defRPr sz="32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22593221" y="12435245"/>
            <a:ext cx="1463100" cy="1049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43800" tIns="243800" rIns="243800" bIns="243800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Arial"/>
              <a:buNone/>
              <a:defRPr sz="27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Arial"/>
              <a:buNone/>
              <a:defRPr sz="27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Arial"/>
              <a:buNone/>
              <a:defRPr sz="27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Arial"/>
              <a:buNone/>
              <a:defRPr sz="27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Arial"/>
              <a:buNone/>
              <a:defRPr sz="27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Arial"/>
              <a:buNone/>
              <a:defRPr sz="27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Arial"/>
              <a:buNone/>
              <a:defRPr sz="27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Arial"/>
              <a:buNone/>
              <a:defRPr sz="27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Arial"/>
              <a:buNone/>
              <a:defRPr sz="27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 txBox="1">
            <a:spLocks noGrp="1"/>
          </p:cNvSpPr>
          <p:nvPr>
            <p:ph type="title"/>
          </p:nvPr>
        </p:nvSpPr>
        <p:spPr>
          <a:xfrm>
            <a:off x="1307333" y="1200400"/>
            <a:ext cx="16980900" cy="1090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43800" tIns="243800" rIns="243800" bIns="243800" anchor="ctr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800"/>
              <a:buNone/>
              <a:defRPr sz="12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800"/>
              <a:buNone/>
              <a:defRPr sz="12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800"/>
              <a:buNone/>
              <a:defRPr sz="12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800"/>
              <a:buNone/>
              <a:defRPr sz="12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800"/>
              <a:buNone/>
              <a:defRPr sz="12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800"/>
              <a:buNone/>
              <a:defRPr sz="12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800"/>
              <a:buNone/>
              <a:defRPr sz="12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800"/>
              <a:buNone/>
              <a:defRPr sz="12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800"/>
              <a:buNone/>
              <a:defRPr sz="12800"/>
            </a:lvl9pPr>
          </a:lstStyle>
          <a:p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sldNum" idx="12"/>
          </p:nvPr>
        </p:nvSpPr>
        <p:spPr>
          <a:xfrm>
            <a:off x="22593221" y="12435245"/>
            <a:ext cx="1463100" cy="1049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43800" tIns="243800" rIns="243800" bIns="243800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Arial"/>
              <a:buNone/>
              <a:defRPr sz="27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Arial"/>
              <a:buNone/>
              <a:defRPr sz="27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Arial"/>
              <a:buNone/>
              <a:defRPr sz="27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Arial"/>
              <a:buNone/>
              <a:defRPr sz="27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Arial"/>
              <a:buNone/>
              <a:defRPr sz="27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Arial"/>
              <a:buNone/>
              <a:defRPr sz="27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Arial"/>
              <a:buNone/>
              <a:defRPr sz="27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Arial"/>
              <a:buNone/>
              <a:defRPr sz="27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Arial"/>
              <a:buNone/>
              <a:defRPr sz="27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10"/>
          <p:cNvSpPr/>
          <p:nvPr/>
        </p:nvSpPr>
        <p:spPr>
          <a:xfrm>
            <a:off x="12192000" y="-333"/>
            <a:ext cx="12192000" cy="13716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243800" tIns="243800" rIns="243800" bIns="2438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0" name="Google Shape;40;p10"/>
          <p:cNvSpPr txBox="1">
            <a:spLocks noGrp="1"/>
          </p:cNvSpPr>
          <p:nvPr>
            <p:ph type="title"/>
          </p:nvPr>
        </p:nvSpPr>
        <p:spPr>
          <a:xfrm>
            <a:off x="708000" y="3288467"/>
            <a:ext cx="10787100" cy="3952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43800" tIns="243800" rIns="243800" bIns="243800" anchor="b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200"/>
              <a:buNone/>
              <a:defRPr sz="11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200"/>
              <a:buNone/>
              <a:defRPr sz="11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200"/>
              <a:buNone/>
              <a:defRPr sz="11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200"/>
              <a:buNone/>
              <a:defRPr sz="11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200"/>
              <a:buNone/>
              <a:defRPr sz="11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200"/>
              <a:buNone/>
              <a:defRPr sz="11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200"/>
              <a:buNone/>
              <a:defRPr sz="11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200"/>
              <a:buNone/>
              <a:defRPr sz="11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200"/>
              <a:buNone/>
              <a:defRPr sz="11200"/>
            </a:lvl9pPr>
          </a:lstStyle>
          <a:p>
            <a:endParaRPr/>
          </a:p>
        </p:txBody>
      </p:sp>
      <p:sp>
        <p:nvSpPr>
          <p:cNvPr id="41" name="Google Shape;41;p10"/>
          <p:cNvSpPr txBox="1">
            <a:spLocks noGrp="1"/>
          </p:cNvSpPr>
          <p:nvPr>
            <p:ph type="subTitle" idx="1"/>
          </p:nvPr>
        </p:nvSpPr>
        <p:spPr>
          <a:xfrm>
            <a:off x="708000" y="7474867"/>
            <a:ext cx="10787100" cy="3293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43800" tIns="243800" rIns="243800" bIns="243800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00"/>
              <a:buNone/>
              <a:defRPr sz="5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00"/>
              <a:buNone/>
              <a:defRPr sz="5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00"/>
              <a:buNone/>
              <a:defRPr sz="5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00"/>
              <a:buNone/>
              <a:defRPr sz="5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00"/>
              <a:buNone/>
              <a:defRPr sz="5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00"/>
              <a:buNone/>
              <a:defRPr sz="5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00"/>
              <a:buNone/>
              <a:defRPr sz="5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00"/>
              <a:buNone/>
              <a:defRPr sz="5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00"/>
              <a:buNone/>
              <a:defRPr sz="5600"/>
            </a:lvl9pPr>
          </a:lstStyle>
          <a:p>
            <a:endParaRPr/>
          </a:p>
        </p:txBody>
      </p:sp>
      <p:sp>
        <p:nvSpPr>
          <p:cNvPr id="42" name="Google Shape;42;p10"/>
          <p:cNvSpPr txBox="1">
            <a:spLocks noGrp="1"/>
          </p:cNvSpPr>
          <p:nvPr>
            <p:ph type="body" idx="2"/>
          </p:nvPr>
        </p:nvSpPr>
        <p:spPr>
          <a:xfrm>
            <a:off x="13172000" y="1930867"/>
            <a:ext cx="10232100" cy="985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43800" tIns="243800" rIns="243800" bIns="243800" anchor="ctr" anchorCtr="0">
            <a:normAutofit/>
          </a:bodyPr>
          <a:lstStyle>
            <a:lvl1pPr marL="457200" lvl="0" indent="-533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4800"/>
              <a:buChar char="●"/>
              <a:defRPr/>
            </a:lvl1pPr>
            <a:lvl2pPr marL="914400" lvl="1" indent="-4635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700"/>
              <a:buChar char="○"/>
              <a:defRPr/>
            </a:lvl2pPr>
            <a:lvl3pPr marL="1371600" lvl="2" indent="-4635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700"/>
              <a:buChar char="■"/>
              <a:defRPr/>
            </a:lvl3pPr>
            <a:lvl4pPr marL="1828800" lvl="3" indent="-4635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700"/>
              <a:buChar char="●"/>
              <a:defRPr/>
            </a:lvl4pPr>
            <a:lvl5pPr marL="2286000" lvl="4" indent="-4635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700"/>
              <a:buChar char="○"/>
              <a:defRPr/>
            </a:lvl5pPr>
            <a:lvl6pPr marL="2743200" lvl="5" indent="-4635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700"/>
              <a:buChar char="■"/>
              <a:defRPr/>
            </a:lvl6pPr>
            <a:lvl7pPr marL="3200400" lvl="6" indent="-4635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700"/>
              <a:buChar char="●"/>
              <a:defRPr/>
            </a:lvl7pPr>
            <a:lvl8pPr marL="3657600" lvl="7" indent="-4635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700"/>
              <a:buChar char="○"/>
              <a:defRPr/>
            </a:lvl8pPr>
            <a:lvl9pPr marL="4114800" lvl="8" indent="-4635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700"/>
              <a:buChar char="■"/>
              <a:defRPr/>
            </a:lvl9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22593221" y="12435245"/>
            <a:ext cx="1463100" cy="1049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43800" tIns="243800" rIns="243800" bIns="243800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Arial"/>
              <a:buNone/>
              <a:defRPr sz="27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Arial"/>
              <a:buNone/>
              <a:defRPr sz="27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Arial"/>
              <a:buNone/>
              <a:defRPr sz="27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Arial"/>
              <a:buNone/>
              <a:defRPr sz="27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Arial"/>
              <a:buNone/>
              <a:defRPr sz="27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Arial"/>
              <a:buNone/>
              <a:defRPr sz="27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Arial"/>
              <a:buNone/>
              <a:defRPr sz="27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Arial"/>
              <a:buNone/>
              <a:defRPr sz="27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Arial"/>
              <a:buNone/>
              <a:defRPr sz="27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831200" y="1186733"/>
            <a:ext cx="22721700" cy="1527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43800" tIns="243800" rIns="243800" bIns="243800" anchor="t" anchorCtr="0">
            <a:norm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500"/>
              <a:buFont typeface="Arial"/>
              <a:buNone/>
              <a:defRPr sz="7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500"/>
              <a:buFont typeface="Arial"/>
              <a:buNone/>
              <a:defRPr sz="7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500"/>
              <a:buFont typeface="Arial"/>
              <a:buNone/>
              <a:defRPr sz="7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500"/>
              <a:buFont typeface="Arial"/>
              <a:buNone/>
              <a:defRPr sz="7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500"/>
              <a:buFont typeface="Arial"/>
              <a:buNone/>
              <a:defRPr sz="7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500"/>
              <a:buFont typeface="Arial"/>
              <a:buNone/>
              <a:defRPr sz="7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500"/>
              <a:buFont typeface="Arial"/>
              <a:buNone/>
              <a:defRPr sz="7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500"/>
              <a:buFont typeface="Arial"/>
              <a:buNone/>
              <a:defRPr sz="7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500"/>
              <a:buFont typeface="Arial"/>
              <a:buNone/>
              <a:defRPr sz="7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831200" y="3073267"/>
            <a:ext cx="22721700" cy="911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43800" tIns="243800" rIns="243800" bIns="243800" anchor="t" anchorCtr="0">
            <a:normAutofit/>
          </a:bodyPr>
          <a:lstStyle>
            <a:lvl1pPr marL="457200" marR="0" lvl="0" indent="-5334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800"/>
              <a:buFont typeface="Arial"/>
              <a:buChar char="●"/>
              <a:defRPr sz="4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4635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700"/>
              <a:buFont typeface="Arial"/>
              <a:buChar char="○"/>
              <a:defRPr sz="37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4635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700"/>
              <a:buFont typeface="Arial"/>
              <a:buChar char="■"/>
              <a:defRPr sz="37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4635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700"/>
              <a:buFont typeface="Arial"/>
              <a:buChar char="●"/>
              <a:defRPr sz="37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4635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700"/>
              <a:buFont typeface="Arial"/>
              <a:buChar char="○"/>
              <a:defRPr sz="37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4635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700"/>
              <a:buFont typeface="Arial"/>
              <a:buChar char="■"/>
              <a:defRPr sz="37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4635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700"/>
              <a:buFont typeface="Arial"/>
              <a:buChar char="●"/>
              <a:defRPr sz="37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4635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700"/>
              <a:buFont typeface="Arial"/>
              <a:buChar char="○"/>
              <a:defRPr sz="37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4635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700"/>
              <a:buFont typeface="Arial"/>
              <a:buChar char="■"/>
              <a:defRPr sz="37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22593221" y="12435245"/>
            <a:ext cx="1463100" cy="1049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43800" tIns="243800" rIns="243800" bIns="243800" anchor="ctr" anchorCtr="0">
            <a:norm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Arial"/>
              <a:buNone/>
              <a:defRPr sz="27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Arial"/>
              <a:buNone/>
              <a:defRPr sz="27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Arial"/>
              <a:buNone/>
              <a:defRPr sz="27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Arial"/>
              <a:buNone/>
              <a:defRPr sz="27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Arial"/>
              <a:buNone/>
              <a:defRPr sz="27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Arial"/>
              <a:buNone/>
              <a:defRPr sz="27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Arial"/>
              <a:buNone/>
              <a:defRPr sz="27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Arial"/>
              <a:buNone/>
              <a:defRPr sz="27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Arial"/>
              <a:buNone/>
              <a:defRPr sz="27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goo.su/uEI90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14"/>
          <p:cNvSpPr txBox="1">
            <a:spLocks noGrp="1"/>
          </p:cNvSpPr>
          <p:nvPr>
            <p:ph type="title"/>
          </p:nvPr>
        </p:nvSpPr>
        <p:spPr>
          <a:xfrm>
            <a:off x="1026460" y="200775"/>
            <a:ext cx="21945000" cy="228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500"/>
              <a:buNone/>
            </a:pPr>
            <a:r>
              <a:rPr lang="en-US"/>
              <a:t>Как пользоваться этим шаблоном</a:t>
            </a:r>
            <a:endParaRPr/>
          </a:p>
        </p:txBody>
      </p:sp>
      <p:cxnSp>
        <p:nvCxnSpPr>
          <p:cNvPr id="58" name="Google Shape;58;p14"/>
          <p:cNvCxnSpPr/>
          <p:nvPr/>
        </p:nvCxnSpPr>
        <p:spPr>
          <a:xfrm>
            <a:off x="11998950" y="4874500"/>
            <a:ext cx="0" cy="84891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59" name="Google Shape;59;p14"/>
          <p:cNvSpPr/>
          <p:nvPr/>
        </p:nvSpPr>
        <p:spPr>
          <a:xfrm>
            <a:off x="1170573" y="4296000"/>
            <a:ext cx="5934600" cy="48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-US" sz="2400" b="0" i="0" u="none" strike="noStrike" cap="none">
                <a:solidFill>
                  <a:srgbClr val="51596C"/>
                </a:solidFill>
                <a:latin typeface="PT Sans"/>
                <a:ea typeface="PT Sans"/>
                <a:cs typeface="PT Sans"/>
                <a:sym typeface="PT Sans"/>
              </a:rPr>
              <a:t>Название проекта</a:t>
            </a:r>
            <a:endParaRPr sz="2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0" name="Google Shape;60;p14"/>
          <p:cNvSpPr/>
          <p:nvPr/>
        </p:nvSpPr>
        <p:spPr>
          <a:xfrm>
            <a:off x="1170573" y="4971000"/>
            <a:ext cx="10828500" cy="12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400"/>
              <a:buFont typeface="Arial"/>
              <a:buNone/>
            </a:pPr>
            <a:r>
              <a:rPr lang="en-US" sz="8400" b="0" i="0" u="none" strike="noStrike" cap="none">
                <a:solidFill>
                  <a:srgbClr val="1F2430"/>
                </a:solidFill>
                <a:latin typeface="PT Sans"/>
                <a:ea typeface="PT Sans"/>
                <a:cs typeface="PT Sans"/>
                <a:sym typeface="PT Sans"/>
              </a:rPr>
              <a:t>&lt;Название проекта&gt;</a:t>
            </a:r>
            <a:endParaRPr sz="8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1" name="Google Shape;61;p14"/>
          <p:cNvSpPr/>
          <p:nvPr/>
        </p:nvSpPr>
        <p:spPr>
          <a:xfrm>
            <a:off x="12403350" y="5111500"/>
            <a:ext cx="11904300" cy="2660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400"/>
              <a:buFont typeface="Arial"/>
              <a:buNone/>
            </a:pPr>
            <a:r>
              <a:rPr lang="ru-RU" sz="8400" dirty="0">
                <a:solidFill>
                  <a:srgbClr val="1F2430"/>
                </a:solidFill>
                <a:latin typeface="PT Sans"/>
              </a:rPr>
              <a:t>Схемотехника.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400"/>
              <a:buFont typeface="Arial"/>
              <a:buNone/>
            </a:pPr>
            <a:r>
              <a:rPr lang="ru-RU" sz="8400" dirty="0" err="1">
                <a:solidFill>
                  <a:srgbClr val="1F2430"/>
                </a:solidFill>
                <a:latin typeface="PT Sans"/>
              </a:rPr>
              <a:t>Arduino</a:t>
            </a:r>
            <a:r>
              <a:rPr lang="ru-RU" sz="8400" dirty="0">
                <a:solidFill>
                  <a:srgbClr val="1F2430"/>
                </a:solidFill>
                <a:latin typeface="PT Sans"/>
              </a:rPr>
              <a:t> и </a:t>
            </a:r>
            <a:r>
              <a:rPr lang="ru-RU" sz="8400" dirty="0" err="1">
                <a:solidFill>
                  <a:srgbClr val="1F2430"/>
                </a:solidFill>
                <a:latin typeface="PT Sans"/>
              </a:rPr>
              <a:t>processing</a:t>
            </a:r>
            <a:r>
              <a:rPr lang="ru-RU" sz="8400" dirty="0">
                <a:solidFill>
                  <a:srgbClr val="1F2430"/>
                </a:solidFill>
                <a:latin typeface="PT Sans"/>
              </a:rPr>
              <a:t>, умный дом.</a:t>
            </a:r>
            <a:endParaRPr sz="8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2" name="Google Shape;62;p14"/>
          <p:cNvSpPr txBox="1"/>
          <p:nvPr/>
        </p:nvSpPr>
        <p:spPr>
          <a:xfrm>
            <a:off x="7515238" y="3663938"/>
            <a:ext cx="4235100" cy="89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0"/>
              <a:buFont typeface="Arial"/>
              <a:buNone/>
            </a:pPr>
            <a:r>
              <a:rPr lang="en-US" sz="4800" b="0" i="0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В шаблоне</a:t>
            </a:r>
            <a:endParaRPr sz="4800" b="0" i="0" u="none" strike="noStrike" cap="none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3" name="Google Shape;63;p14"/>
          <p:cNvSpPr txBox="1"/>
          <p:nvPr/>
        </p:nvSpPr>
        <p:spPr>
          <a:xfrm>
            <a:off x="18144225" y="3663950"/>
            <a:ext cx="5772900" cy="89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0"/>
              <a:buFont typeface="Arial"/>
              <a:buNone/>
            </a:pPr>
            <a:r>
              <a:rPr lang="en-US" sz="4800" b="0" i="0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После заполнения</a:t>
            </a:r>
            <a:endParaRPr sz="4800" b="0" i="0" u="none" strike="noStrike" cap="none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4" name="Google Shape;64;p14"/>
          <p:cNvSpPr txBox="1"/>
          <p:nvPr/>
        </p:nvSpPr>
        <p:spPr>
          <a:xfrm>
            <a:off x="915000" y="2148500"/>
            <a:ext cx="22167900" cy="100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32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4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На  каждом слайде даны пояснения мелким шрифтом. Места для ввода текст  взяты в скобки &lt;ТЕКСТ&gt;. После заполнения, пояснения и скобки </a:t>
            </a:r>
            <a:r>
              <a:rPr lang="en-US" sz="40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нужно удалить</a:t>
            </a:r>
            <a:r>
              <a:rPr lang="en-US" sz="4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.</a:t>
            </a:r>
            <a:endParaRPr sz="4800" b="0" i="0" u="none" strike="noStrike" cap="non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5" name="Google Shape;65;p14"/>
          <p:cNvSpPr/>
          <p:nvPr/>
        </p:nvSpPr>
        <p:spPr>
          <a:xfrm>
            <a:off x="794760" y="9754080"/>
            <a:ext cx="4753800" cy="48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-US" sz="2400" b="0" i="0" u="none" strike="noStrike" cap="none">
                <a:solidFill>
                  <a:srgbClr val="51596C"/>
                </a:solidFill>
                <a:latin typeface="PT Sans"/>
                <a:ea typeface="PT Sans"/>
                <a:cs typeface="PT Sans"/>
                <a:sym typeface="PT Sans"/>
              </a:rPr>
              <a:t>Автор(ы) проекта</a:t>
            </a:r>
            <a:endParaRPr sz="2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6" name="Google Shape;66;p14"/>
          <p:cNvSpPr/>
          <p:nvPr/>
        </p:nvSpPr>
        <p:spPr>
          <a:xfrm>
            <a:off x="812040" y="10392720"/>
            <a:ext cx="961200" cy="961200"/>
          </a:xfrm>
          <a:prstGeom prst="ellipse">
            <a:avLst/>
          </a:pr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7" name="Google Shape;67;p14"/>
          <p:cNvSpPr/>
          <p:nvPr/>
        </p:nvSpPr>
        <p:spPr>
          <a:xfrm>
            <a:off x="816000" y="11455800"/>
            <a:ext cx="3281400" cy="799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5150" tIns="65150" rIns="65150" bIns="6515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-US" sz="2400" b="0" i="0" u="none" strike="noStrike" cap="none" dirty="0">
                <a:solidFill>
                  <a:srgbClr val="1F2430"/>
                </a:solidFill>
                <a:latin typeface="PT Sans"/>
                <a:ea typeface="PT Sans"/>
                <a:cs typeface="PT Sans"/>
                <a:sym typeface="PT Sans"/>
              </a:rPr>
              <a:t>&lt;</a:t>
            </a:r>
            <a:r>
              <a:rPr lang="ru-RU" sz="2400" b="0" i="0" u="none" strike="noStrike" cap="none" dirty="0">
                <a:solidFill>
                  <a:srgbClr val="1F2430"/>
                </a:solidFill>
                <a:latin typeface="PT Sans"/>
                <a:ea typeface="PT Sans"/>
                <a:cs typeface="PT Sans"/>
                <a:sym typeface="PT Sans"/>
              </a:rPr>
              <a:t>Сергей</a:t>
            </a:r>
            <a:r>
              <a:rPr lang="en-US" sz="2400" b="0" i="0" u="none" strike="noStrike" cap="none" dirty="0">
                <a:solidFill>
                  <a:srgbClr val="1F2430"/>
                </a:solidFill>
                <a:latin typeface="PT Sans"/>
                <a:ea typeface="PT Sans"/>
                <a:cs typeface="PT Sans"/>
                <a:sym typeface="PT Sans"/>
              </a:rPr>
              <a:t> </a:t>
            </a:r>
            <a:br>
              <a:rPr lang="en-US" sz="18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ru-RU" sz="2400" b="0" i="0" u="none" strike="noStrike" cap="none" dirty="0">
                <a:solidFill>
                  <a:srgbClr val="1F2430"/>
                </a:solidFill>
                <a:latin typeface="PT Sans"/>
                <a:ea typeface="PT Sans"/>
                <a:cs typeface="PT Sans"/>
                <a:sym typeface="PT Sans"/>
              </a:rPr>
              <a:t>Сергеев</a:t>
            </a:r>
            <a:r>
              <a:rPr lang="en-US" sz="2400" b="0" i="0" u="none" strike="noStrike" cap="none" dirty="0">
                <a:solidFill>
                  <a:srgbClr val="1F2430"/>
                </a:solidFill>
                <a:latin typeface="PT Sans"/>
                <a:ea typeface="PT Sans"/>
                <a:cs typeface="PT Sans"/>
                <a:sym typeface="PT Sans"/>
              </a:rPr>
              <a:t>&gt;</a:t>
            </a:r>
            <a:endParaRPr sz="2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8" name="Google Shape;68;p14"/>
          <p:cNvSpPr/>
          <p:nvPr/>
        </p:nvSpPr>
        <p:spPr>
          <a:xfrm>
            <a:off x="12351240" y="9677880"/>
            <a:ext cx="4753800" cy="48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-US" sz="2400" b="0" i="0" u="none" strike="noStrike" cap="none">
                <a:solidFill>
                  <a:srgbClr val="51596C"/>
                </a:solidFill>
                <a:latin typeface="PT Sans"/>
                <a:ea typeface="PT Sans"/>
                <a:cs typeface="PT Sans"/>
                <a:sym typeface="PT Sans"/>
              </a:rPr>
              <a:t>Автор проекта</a:t>
            </a:r>
            <a:endParaRPr sz="2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9" name="Google Shape;69;p14"/>
          <p:cNvSpPr/>
          <p:nvPr/>
        </p:nvSpPr>
        <p:spPr>
          <a:xfrm>
            <a:off x="12775440" y="10849920"/>
            <a:ext cx="961200" cy="961200"/>
          </a:xfrm>
          <a:prstGeom prst="ellipse">
            <a:avLst/>
          </a:pr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0" name="Google Shape;70;p14"/>
          <p:cNvSpPr/>
          <p:nvPr/>
        </p:nvSpPr>
        <p:spPr>
          <a:xfrm>
            <a:off x="12351240" y="12280575"/>
            <a:ext cx="3936000" cy="799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5150" tIns="65150" rIns="65150" bIns="6515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ru-RU" sz="2400" b="0" i="0" u="none" strike="noStrike" cap="none" dirty="0">
                <a:solidFill>
                  <a:srgbClr val="1F2430"/>
                </a:solidFill>
                <a:latin typeface="PT Sans"/>
                <a:ea typeface="PT Sans"/>
                <a:cs typeface="PT Sans"/>
                <a:sym typeface="PT Sans"/>
              </a:rPr>
              <a:t>Умный</a:t>
            </a:r>
            <a:r>
              <a:rPr lang="en-US" sz="2400" b="0" i="0" u="none" strike="noStrike" cap="none" dirty="0">
                <a:solidFill>
                  <a:srgbClr val="1F2430"/>
                </a:solidFill>
                <a:latin typeface="PT Sans"/>
                <a:ea typeface="PT Sans"/>
                <a:cs typeface="PT Sans"/>
                <a:sym typeface="PT Sans"/>
              </a:rPr>
              <a:t> </a:t>
            </a:r>
            <a:r>
              <a:rPr lang="ru-RU" sz="2400" b="0" i="0" u="none" strike="noStrike" cap="none" dirty="0">
                <a:solidFill>
                  <a:srgbClr val="1F2430"/>
                </a:solidFill>
                <a:latin typeface="PT Sans"/>
                <a:ea typeface="PT Sans"/>
                <a:cs typeface="PT Sans"/>
                <a:sym typeface="PT Sans"/>
              </a:rPr>
              <a:t>ученик</a:t>
            </a:r>
            <a:endParaRPr sz="2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2" name="Google Shape;72;p14"/>
          <p:cNvSpPr/>
          <p:nvPr/>
        </p:nvSpPr>
        <p:spPr>
          <a:xfrm>
            <a:off x="12512498" y="4390900"/>
            <a:ext cx="5934600" cy="48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-US" sz="2400" b="0" i="0" u="none" strike="noStrike" cap="none">
                <a:solidFill>
                  <a:srgbClr val="51596C"/>
                </a:solidFill>
                <a:latin typeface="PT Sans"/>
                <a:ea typeface="PT Sans"/>
                <a:cs typeface="PT Sans"/>
                <a:sym typeface="PT Sans"/>
              </a:rPr>
              <a:t>Название проекта</a:t>
            </a:r>
            <a:endParaRPr sz="2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3" name="Google Shape;73;p14"/>
          <p:cNvSpPr txBox="1"/>
          <p:nvPr/>
        </p:nvSpPr>
        <p:spPr>
          <a:xfrm>
            <a:off x="16607875" y="240625"/>
            <a:ext cx="7533000" cy="12552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320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lang="en-US" sz="4000" b="1" i="0" u="none" strike="noStrike" cap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Этот слайд нужно удалить.после завершения</a:t>
            </a:r>
            <a:endParaRPr sz="4800" b="1" i="0" u="none" strike="noStrike" cap="none">
              <a:solidFill>
                <a:srgbClr val="595959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0D7355AD-24B5-4F13-87EB-61632C4B8CC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468486" y="10291734"/>
            <a:ext cx="1487100" cy="1911985"/>
          </a:xfrm>
          <a:prstGeom prst="ellipse">
            <a:avLst/>
          </a:prstGeom>
          <a:ln w="63500" cap="rnd">
            <a:solidFill>
              <a:srgbClr val="333333"/>
            </a:solidFill>
          </a:ln>
          <a:effectLst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" name="Рисунок 24">
            <a:extLst>
              <a:ext uri="{FF2B5EF4-FFF2-40B4-BE49-F238E27FC236}">
                <a16:creationId xmlns:a16="http://schemas.microsoft.com/office/drawing/2014/main" id="{A2FA6E45-CD67-48BA-8917-50E0515FB93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20058851" cy="13724477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961B3757-0027-4AAF-8701-D521875F41FE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4829"/>
          <a:stretch/>
        </p:blipFill>
        <p:spPr>
          <a:xfrm>
            <a:off x="9583614" y="-8477"/>
            <a:ext cx="14800385" cy="13724477"/>
          </a:xfrm>
          <a:prstGeom prst="rect">
            <a:avLst/>
          </a:prstGeom>
        </p:spPr>
      </p:pic>
      <p:sp>
        <p:nvSpPr>
          <p:cNvPr id="80" name="Google Shape;80;p15"/>
          <p:cNvSpPr/>
          <p:nvPr/>
        </p:nvSpPr>
        <p:spPr>
          <a:xfrm>
            <a:off x="920520" y="1478042"/>
            <a:ext cx="10780068" cy="13843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rPr lang="ru-RU" sz="6600" b="1" i="0" u="none" strike="noStrike" cap="none" dirty="0" err="1">
                <a:solidFill>
                  <a:schemeClr val="lt1"/>
                </a:solidFill>
                <a:latin typeface="PT Sans"/>
                <a:ea typeface="PT Sans"/>
                <a:cs typeface="PT Sans"/>
                <a:sym typeface="PT Sans"/>
              </a:rPr>
              <a:t>МашинариУМ</a:t>
            </a:r>
            <a:r>
              <a:rPr lang="ru-RU" sz="6600" b="1" i="0" u="none" strike="noStrike" cap="none" dirty="0">
                <a:solidFill>
                  <a:schemeClr val="lt1"/>
                </a:solidFill>
                <a:latin typeface="PT Sans"/>
                <a:ea typeface="PT Sans"/>
                <a:cs typeface="PT Sans"/>
                <a:sym typeface="PT Sans"/>
              </a:rPr>
              <a:t> Фест 2025</a:t>
            </a:r>
            <a:endParaRPr sz="6600" b="1" i="0" u="none" strike="noStrike" cap="none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1" name="Google Shape;81;p15"/>
          <p:cNvSpPr/>
          <p:nvPr/>
        </p:nvSpPr>
        <p:spPr>
          <a:xfrm>
            <a:off x="920520" y="3053880"/>
            <a:ext cx="10455480" cy="4834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-US" sz="2400" b="0" i="0" u="none" strike="noStrike" cap="none">
                <a:solidFill>
                  <a:schemeClr val="lt1"/>
                </a:solidFill>
                <a:latin typeface="PT Sans"/>
                <a:ea typeface="PT Sans"/>
                <a:cs typeface="PT Sans"/>
                <a:sym typeface="PT Sans"/>
              </a:rPr>
              <a:t>Название проекта</a:t>
            </a:r>
            <a:endParaRPr sz="2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2" name="Google Shape;82;p15"/>
          <p:cNvSpPr/>
          <p:nvPr/>
        </p:nvSpPr>
        <p:spPr>
          <a:xfrm>
            <a:off x="920520" y="3728880"/>
            <a:ext cx="19077120" cy="12553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400"/>
              <a:buFont typeface="Arial"/>
              <a:buNone/>
            </a:pPr>
            <a:r>
              <a:rPr lang="en-US" sz="8400" b="1" i="0" u="none" strike="noStrike" cap="none">
                <a:solidFill>
                  <a:schemeClr val="lt1"/>
                </a:solidFill>
                <a:latin typeface="PT Sans"/>
                <a:ea typeface="PT Sans"/>
                <a:cs typeface="PT Sans"/>
                <a:sym typeface="PT Sans"/>
              </a:rPr>
              <a:t>&lt;Название проекта&gt;</a:t>
            </a:r>
            <a:endParaRPr sz="8400" b="1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3" name="Google Shape;83;p15"/>
          <p:cNvSpPr/>
          <p:nvPr/>
        </p:nvSpPr>
        <p:spPr>
          <a:xfrm>
            <a:off x="922320" y="11614320"/>
            <a:ext cx="19309680" cy="4834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-US" sz="2400" b="0" i="0" u="none" strike="noStrike" cap="none">
                <a:solidFill>
                  <a:schemeClr val="lt1"/>
                </a:solidFill>
                <a:latin typeface="PT Sans"/>
                <a:ea typeface="PT Sans"/>
                <a:cs typeface="PT Sans"/>
                <a:sym typeface="PT Sans"/>
              </a:rPr>
              <a:t>Укажите дисциплину и номинацию, к которой относится ваш проект</a:t>
            </a:r>
            <a:endParaRPr sz="2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4" name="Google Shape;84;p15"/>
          <p:cNvSpPr/>
          <p:nvPr/>
        </p:nvSpPr>
        <p:spPr>
          <a:xfrm>
            <a:off x="920520" y="12117240"/>
            <a:ext cx="22407480" cy="6926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lang="en-US" sz="4000" b="0" i="0" u="none" strike="noStrike" cap="none">
                <a:solidFill>
                  <a:schemeClr val="lt1"/>
                </a:solidFill>
                <a:latin typeface="PT Sans"/>
                <a:ea typeface="PT Sans"/>
                <a:cs typeface="PT Sans"/>
                <a:sym typeface="PT Sans"/>
              </a:rPr>
              <a:t>&lt;Дисциплина/Номинация&gt;</a:t>
            </a:r>
            <a:endParaRPr sz="40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5" name="Google Shape;85;p15"/>
          <p:cNvSpPr/>
          <p:nvPr/>
        </p:nvSpPr>
        <p:spPr>
          <a:xfrm>
            <a:off x="920520" y="714562"/>
            <a:ext cx="3935880" cy="4834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-US" sz="2400" b="1" i="0" u="none" strike="noStrike" cap="none">
                <a:solidFill>
                  <a:schemeClr val="lt1"/>
                </a:solidFill>
                <a:latin typeface="PT Sans"/>
                <a:ea typeface="PT Sans"/>
                <a:cs typeface="PT Sans"/>
                <a:sym typeface="PT Sans"/>
              </a:rPr>
              <a:t>Обязательный слайд</a:t>
            </a:r>
            <a:endParaRPr sz="2400" b="1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6" name="Google Shape;86;p15"/>
          <p:cNvSpPr/>
          <p:nvPr/>
        </p:nvSpPr>
        <p:spPr>
          <a:xfrm>
            <a:off x="920579" y="7412171"/>
            <a:ext cx="10015200" cy="12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400"/>
              <a:buFont typeface="Arial"/>
              <a:buNone/>
            </a:pPr>
            <a:endParaRPr sz="5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8" name="Google Shape;88;p15"/>
          <p:cNvSpPr/>
          <p:nvPr/>
        </p:nvSpPr>
        <p:spPr>
          <a:xfrm>
            <a:off x="959430" y="5843442"/>
            <a:ext cx="5572290" cy="906117"/>
          </a:xfrm>
          <a:prstGeom prst="roundRect">
            <a:avLst>
              <a:gd name="adj" fmla="val 50000"/>
            </a:avLst>
          </a:prstGeom>
          <a:solidFill>
            <a:srgbClr val="27652E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 i="0" u="none" strike="noStrike" cap="none" dirty="0">
                <a:solidFill>
                  <a:schemeClr val="lt1"/>
                </a:solidFill>
                <a:latin typeface="PT Sans"/>
                <a:ea typeface="PT Sans"/>
                <a:cs typeface="PT Sans"/>
                <a:sym typeface="PT Sans"/>
              </a:rPr>
              <a:t>УЧЕБНЫЙ ПРОЕКТ</a:t>
            </a:r>
            <a:endParaRPr sz="3600" b="1" i="0" u="none" strike="noStrike" cap="none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6" name="Рисунок 55">
            <a:extLst>
              <a:ext uri="{FF2B5EF4-FFF2-40B4-BE49-F238E27FC236}">
                <a16:creationId xmlns:a16="http://schemas.microsoft.com/office/drawing/2014/main" id="{FE4EB19B-6C8C-4B06-9649-93D915BB261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20058851" cy="13724477"/>
          </a:xfrm>
          <a:prstGeom prst="rect">
            <a:avLst/>
          </a:prstGeom>
        </p:spPr>
      </p:pic>
      <p:pic>
        <p:nvPicPr>
          <p:cNvPr id="57" name="Рисунок 56">
            <a:extLst>
              <a:ext uri="{FF2B5EF4-FFF2-40B4-BE49-F238E27FC236}">
                <a16:creationId xmlns:a16="http://schemas.microsoft.com/office/drawing/2014/main" id="{90C17748-B866-40AB-AB7D-8834897C232B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4829"/>
          <a:stretch/>
        </p:blipFill>
        <p:spPr>
          <a:xfrm>
            <a:off x="9583614" y="-8477"/>
            <a:ext cx="14800385" cy="13724477"/>
          </a:xfrm>
          <a:prstGeom prst="rect">
            <a:avLst/>
          </a:prstGeom>
        </p:spPr>
      </p:pic>
      <p:sp>
        <p:nvSpPr>
          <p:cNvPr id="96" name="Google Shape;96;p16"/>
          <p:cNvSpPr/>
          <p:nvPr/>
        </p:nvSpPr>
        <p:spPr>
          <a:xfrm>
            <a:off x="12405391" y="6194746"/>
            <a:ext cx="9859920" cy="2617425"/>
          </a:xfrm>
          <a:prstGeom prst="roundRect">
            <a:avLst>
              <a:gd name="adj" fmla="val 11788"/>
            </a:avLst>
          </a:prstGeom>
          <a:solidFill>
            <a:srgbClr val="FFFFFF"/>
          </a:solidFill>
          <a:ln w="9525" cap="flat" cmpd="sng">
            <a:solidFill>
              <a:schemeClr val="lt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7" name="Google Shape;97;p16"/>
          <p:cNvSpPr/>
          <p:nvPr/>
        </p:nvSpPr>
        <p:spPr>
          <a:xfrm>
            <a:off x="924840" y="2844865"/>
            <a:ext cx="11029320" cy="1699150"/>
          </a:xfrm>
          <a:prstGeom prst="roundRect">
            <a:avLst>
              <a:gd name="adj" fmla="val 11788"/>
            </a:avLst>
          </a:prstGeom>
          <a:solidFill>
            <a:srgbClr val="FFFFFF"/>
          </a:solidFill>
          <a:ln w="9525" cap="flat" cmpd="sng">
            <a:solidFill>
              <a:schemeClr val="lt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8" name="Google Shape;98;p16"/>
          <p:cNvSpPr/>
          <p:nvPr/>
        </p:nvSpPr>
        <p:spPr>
          <a:xfrm>
            <a:off x="921960" y="1572480"/>
            <a:ext cx="22539960" cy="360"/>
          </a:xfrm>
          <a:custGeom>
            <a:avLst/>
            <a:gdLst/>
            <a:ahLst/>
            <a:cxnLst/>
            <a:rect l="l" t="t" r="r" b="b"/>
            <a:pathLst>
              <a:path w="21600" h="21600" extrusionOk="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25550" cap="flat" cmpd="sng">
            <a:solidFill>
              <a:srgbClr val="D4D9EA"/>
            </a:solidFill>
            <a:prstDash val="dot"/>
            <a:miter lim="8000"/>
            <a:headEnd type="none" w="sm" len="sm"/>
            <a:tailEnd type="none" w="sm" len="sm"/>
          </a:ln>
        </p:spPr>
      </p:sp>
      <p:sp>
        <p:nvSpPr>
          <p:cNvPr id="99" name="Google Shape;99;p16"/>
          <p:cNvSpPr/>
          <p:nvPr/>
        </p:nvSpPr>
        <p:spPr>
          <a:xfrm>
            <a:off x="920520" y="764640"/>
            <a:ext cx="22047480" cy="79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lang="en-US" sz="3600" dirty="0">
                <a:solidFill>
                  <a:srgbClr val="1F2430"/>
                </a:solidFill>
                <a:effectLst>
                  <a:glow rad="101600">
                    <a:srgbClr val="00B050">
                      <a:alpha val="60000"/>
                    </a:srgbClr>
                  </a:glow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PT Sans"/>
                <a:sym typeface="PT Sans"/>
              </a:rPr>
              <a:t>&lt;</a:t>
            </a:r>
            <a:r>
              <a:rPr lang="en-US" sz="3600" dirty="0" err="1">
                <a:solidFill>
                  <a:srgbClr val="1F2430"/>
                </a:solidFill>
                <a:effectLst>
                  <a:glow rad="101600">
                    <a:srgbClr val="00B050">
                      <a:alpha val="60000"/>
                    </a:srgbClr>
                  </a:glow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PT Sans"/>
                <a:sym typeface="PT Sans"/>
              </a:rPr>
              <a:t>Название</a:t>
            </a:r>
            <a:r>
              <a:rPr lang="en-US" sz="3600" dirty="0">
                <a:solidFill>
                  <a:srgbClr val="1F2430"/>
                </a:solidFill>
                <a:effectLst>
                  <a:glow rad="101600">
                    <a:srgbClr val="00B050">
                      <a:alpha val="60000"/>
                    </a:srgbClr>
                  </a:glow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PT Sans"/>
                <a:sym typeface="PT Sans"/>
              </a:rPr>
              <a:t> </a:t>
            </a:r>
            <a:r>
              <a:rPr lang="en-US" sz="3600" dirty="0" err="1">
                <a:solidFill>
                  <a:srgbClr val="1F2430"/>
                </a:solidFill>
                <a:effectLst>
                  <a:glow rad="101600">
                    <a:srgbClr val="00B050">
                      <a:alpha val="60000"/>
                    </a:srgbClr>
                  </a:glow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PT Sans"/>
                <a:sym typeface="PT Sans"/>
              </a:rPr>
              <a:t>проекта</a:t>
            </a:r>
            <a:r>
              <a:rPr lang="en-US" sz="3600" dirty="0">
                <a:solidFill>
                  <a:srgbClr val="1F2430"/>
                </a:solidFill>
                <a:effectLst>
                  <a:glow rad="101600">
                    <a:srgbClr val="00B050">
                      <a:alpha val="60000"/>
                    </a:srgbClr>
                  </a:glow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PT Sans"/>
                <a:sym typeface="PT Sans"/>
              </a:rPr>
              <a:t>&gt;. </a:t>
            </a:r>
            <a:r>
              <a:rPr lang="en-US" sz="4000" b="0" i="0" u="none" strike="noStrike" cap="none" dirty="0" err="1">
                <a:solidFill>
                  <a:srgbClr val="A9A9A9"/>
                </a:solidFill>
                <a:latin typeface="PT Sans"/>
                <a:ea typeface="PT Sans"/>
                <a:cs typeface="PT Sans"/>
                <a:sym typeface="PT Sans"/>
              </a:rPr>
              <a:t>Авторы</a:t>
            </a:r>
            <a:r>
              <a:rPr lang="en-US" sz="4000" b="0" i="0" u="none" strike="noStrike" cap="none" dirty="0">
                <a:solidFill>
                  <a:srgbClr val="A9A9A9"/>
                </a:solidFill>
                <a:latin typeface="PT Sans"/>
                <a:ea typeface="PT Sans"/>
                <a:cs typeface="PT Sans"/>
                <a:sym typeface="PT Sans"/>
              </a:rPr>
              <a:t> и </a:t>
            </a:r>
            <a:r>
              <a:rPr lang="en-US" sz="4000" b="0" i="0" u="none" strike="noStrike" cap="none" dirty="0" err="1">
                <a:solidFill>
                  <a:srgbClr val="A9A9A9"/>
                </a:solidFill>
                <a:latin typeface="PT Sans"/>
                <a:ea typeface="PT Sans"/>
                <a:cs typeface="PT Sans"/>
                <a:sym typeface="PT Sans"/>
              </a:rPr>
              <a:t>проект</a:t>
            </a:r>
            <a:endParaRPr sz="40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4" name="Google Shape;104;p16"/>
          <p:cNvSpPr/>
          <p:nvPr/>
        </p:nvSpPr>
        <p:spPr>
          <a:xfrm>
            <a:off x="12638520" y="5623959"/>
            <a:ext cx="10823040" cy="360"/>
          </a:xfrm>
          <a:custGeom>
            <a:avLst/>
            <a:gdLst/>
            <a:ahLst/>
            <a:cxnLst/>
            <a:rect l="l" t="t" r="r" b="b"/>
            <a:pathLst>
              <a:path w="21600" h="21600" extrusionOk="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25550" cap="flat" cmpd="sng">
            <a:solidFill>
              <a:srgbClr val="D4D9EA"/>
            </a:solidFill>
            <a:prstDash val="dash"/>
            <a:miter lim="8000"/>
            <a:headEnd type="none" w="sm" len="sm"/>
            <a:tailEnd type="none" w="sm" len="sm"/>
          </a:ln>
        </p:spPr>
      </p:sp>
      <p:sp>
        <p:nvSpPr>
          <p:cNvPr id="105" name="Google Shape;105;p16"/>
          <p:cNvSpPr/>
          <p:nvPr/>
        </p:nvSpPr>
        <p:spPr>
          <a:xfrm>
            <a:off x="921240" y="2134080"/>
            <a:ext cx="3739200" cy="48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-US" sz="2400" b="1" i="0" u="none" strike="noStrike" cap="none" dirty="0" err="1">
                <a:solidFill>
                  <a:srgbClr val="27652E"/>
                </a:solidFill>
                <a:latin typeface="PT Sans"/>
                <a:ea typeface="PT Sans"/>
                <a:cs typeface="PT Sans"/>
                <a:sym typeface="PT Sans"/>
              </a:rPr>
              <a:t>Суть</a:t>
            </a:r>
            <a:r>
              <a:rPr lang="en-US" sz="2400" b="1" i="0" u="none" strike="noStrike" cap="none" dirty="0">
                <a:solidFill>
                  <a:srgbClr val="27652E"/>
                </a:solidFill>
                <a:latin typeface="PT Sans"/>
                <a:ea typeface="PT Sans"/>
                <a:cs typeface="PT Sans"/>
                <a:sym typeface="PT Sans"/>
              </a:rPr>
              <a:t> </a:t>
            </a:r>
            <a:r>
              <a:rPr lang="en-US" sz="2400" b="1" i="0" u="none" strike="noStrike" cap="none" dirty="0" err="1">
                <a:solidFill>
                  <a:srgbClr val="27652E"/>
                </a:solidFill>
                <a:latin typeface="PT Sans"/>
                <a:ea typeface="PT Sans"/>
                <a:cs typeface="PT Sans"/>
                <a:sym typeface="PT Sans"/>
              </a:rPr>
              <a:t>проекта</a:t>
            </a:r>
            <a:endParaRPr sz="2400" b="1" i="0" u="none" strike="noStrike" cap="none" dirty="0">
              <a:solidFill>
                <a:srgbClr val="27652E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6" name="Google Shape;106;p16"/>
          <p:cNvSpPr/>
          <p:nvPr/>
        </p:nvSpPr>
        <p:spPr>
          <a:xfrm>
            <a:off x="1196640" y="2988000"/>
            <a:ext cx="10502700" cy="431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5150" tIns="65150" rIns="65150" bIns="65150" anchor="t" anchorCtr="0">
            <a:noAutofit/>
          </a:bodyPr>
          <a:lstStyle/>
          <a:p>
            <a:pPr marL="0" marR="0" lvl="0" indent="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-US" sz="2400" b="0" i="0" u="none" strike="noStrike" cap="none">
                <a:solidFill>
                  <a:srgbClr val="1F2430"/>
                </a:solidFill>
                <a:latin typeface="PT Sans"/>
                <a:ea typeface="PT Sans"/>
                <a:cs typeface="PT Sans"/>
                <a:sym typeface="PT Sans"/>
              </a:rPr>
              <a:t>&lt;Опишите суть вашего проекта в 1 предложении&gt;</a:t>
            </a:r>
            <a:endParaRPr sz="2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7" name="Google Shape;107;p16"/>
          <p:cNvSpPr/>
          <p:nvPr/>
        </p:nvSpPr>
        <p:spPr>
          <a:xfrm>
            <a:off x="921240" y="4892001"/>
            <a:ext cx="3433680" cy="4834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-US" sz="2400" b="1" i="0" u="none" strike="noStrike" cap="none" dirty="0" err="1">
                <a:solidFill>
                  <a:srgbClr val="27652E"/>
                </a:solidFill>
                <a:latin typeface="PT Sans"/>
                <a:ea typeface="PT Sans"/>
                <a:cs typeface="PT Sans"/>
                <a:sym typeface="PT Sans"/>
              </a:rPr>
              <a:t>Цель</a:t>
            </a:r>
            <a:r>
              <a:rPr lang="en-US" sz="2400" b="1" i="0" u="none" strike="noStrike" cap="none" dirty="0">
                <a:solidFill>
                  <a:srgbClr val="27652E"/>
                </a:solidFill>
                <a:latin typeface="PT Sans"/>
                <a:ea typeface="PT Sans"/>
                <a:cs typeface="PT Sans"/>
                <a:sym typeface="PT Sans"/>
              </a:rPr>
              <a:t> </a:t>
            </a:r>
            <a:r>
              <a:rPr lang="en-US" sz="2400" b="1" i="0" u="none" strike="noStrike" cap="none" dirty="0" err="1">
                <a:solidFill>
                  <a:srgbClr val="27652E"/>
                </a:solidFill>
                <a:latin typeface="PT Sans"/>
                <a:ea typeface="PT Sans"/>
                <a:cs typeface="PT Sans"/>
                <a:sym typeface="PT Sans"/>
              </a:rPr>
              <a:t>проекта</a:t>
            </a:r>
            <a:endParaRPr sz="2400" b="1" i="0" u="none" strike="noStrike" cap="none" dirty="0">
              <a:solidFill>
                <a:srgbClr val="27652E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8" name="Google Shape;108;p16"/>
          <p:cNvSpPr/>
          <p:nvPr/>
        </p:nvSpPr>
        <p:spPr>
          <a:xfrm>
            <a:off x="924840" y="5547111"/>
            <a:ext cx="11029320" cy="3300310"/>
          </a:xfrm>
          <a:prstGeom prst="roundRect">
            <a:avLst>
              <a:gd name="adj" fmla="val 11788"/>
            </a:avLst>
          </a:prstGeom>
          <a:solidFill>
            <a:srgbClr val="FFFFFF"/>
          </a:solidFill>
          <a:ln w="9525" cap="flat" cmpd="sng">
            <a:solidFill>
              <a:schemeClr val="lt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9" name="Google Shape;109;p16"/>
          <p:cNvSpPr/>
          <p:nvPr/>
        </p:nvSpPr>
        <p:spPr>
          <a:xfrm>
            <a:off x="1196640" y="5745921"/>
            <a:ext cx="10502640" cy="4312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5150" tIns="65150" rIns="65150" bIns="65150" anchor="t" anchorCtr="0">
            <a:noAutofit/>
          </a:bodyPr>
          <a:lstStyle/>
          <a:p>
            <a:pPr marL="0" marR="0" lvl="0" indent="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-US" sz="2400" b="0" i="0" u="none" strike="noStrike" cap="none">
                <a:solidFill>
                  <a:srgbClr val="1F2430"/>
                </a:solidFill>
                <a:latin typeface="PT Sans"/>
                <a:ea typeface="PT Sans"/>
                <a:cs typeface="PT Sans"/>
                <a:sym typeface="PT Sans"/>
              </a:rPr>
              <a:t>&lt;Опишите цель вашего проекта&gt;</a:t>
            </a:r>
            <a:endParaRPr sz="2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7" name="Google Shape;117;p16"/>
          <p:cNvSpPr/>
          <p:nvPr/>
        </p:nvSpPr>
        <p:spPr>
          <a:xfrm>
            <a:off x="12726305" y="6504768"/>
            <a:ext cx="9495000" cy="483480"/>
          </a:xfrm>
          <a:custGeom>
            <a:avLst/>
            <a:gdLst/>
            <a:ahLst/>
            <a:cxnLst/>
            <a:rect l="l" t="t" r="r" b="b"/>
            <a:pathLst>
              <a:path w="21600" h="120000" extrusionOk="0">
                <a:moveTo>
                  <a:pt x="0" y="0"/>
                </a:moveTo>
                <a:lnTo>
                  <a:pt x="21600" y="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txBody>
          <a:bodyPr spcFirstLastPara="1" wrap="square" lIns="65150" tIns="65150" rIns="65150" bIns="6515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-US" sz="2400" b="0" i="0" u="none" strike="noStrike" cap="none" dirty="0">
                <a:solidFill>
                  <a:srgbClr val="1F2430"/>
                </a:solidFill>
                <a:latin typeface="PT Sans"/>
                <a:ea typeface="PT Sans"/>
                <a:cs typeface="PT Sans"/>
                <a:sym typeface="PT Sans"/>
              </a:rPr>
              <a:t>&lt;</a:t>
            </a:r>
            <a:r>
              <a:rPr lang="en-US" sz="2400" b="0" i="0" u="none" strike="noStrike" cap="none" dirty="0" err="1">
                <a:solidFill>
                  <a:srgbClr val="1F2430"/>
                </a:solidFill>
                <a:latin typeface="PT Sans"/>
                <a:ea typeface="PT Sans"/>
                <a:cs typeface="PT Sans"/>
                <a:sym typeface="PT Sans"/>
              </a:rPr>
              <a:t>Назовите</a:t>
            </a:r>
            <a:r>
              <a:rPr lang="en-US" sz="2400" b="0" i="0" u="none" strike="noStrike" cap="none" dirty="0">
                <a:solidFill>
                  <a:srgbClr val="1F2430"/>
                </a:solidFill>
                <a:latin typeface="PT Sans"/>
                <a:ea typeface="PT Sans"/>
                <a:cs typeface="PT Sans"/>
                <a:sym typeface="PT Sans"/>
              </a:rPr>
              <a:t> </a:t>
            </a:r>
            <a:r>
              <a:rPr lang="en-US" sz="2400" b="0" i="0" u="none" strike="noStrike" cap="none" dirty="0" err="1">
                <a:solidFill>
                  <a:srgbClr val="1F2430"/>
                </a:solidFill>
                <a:latin typeface="PT Sans"/>
                <a:ea typeface="PT Sans"/>
                <a:cs typeface="PT Sans"/>
                <a:sym typeface="PT Sans"/>
              </a:rPr>
              <a:t>организацию</a:t>
            </a:r>
            <a:r>
              <a:rPr lang="en-US" sz="2400" b="0" i="0" u="none" strike="noStrike" cap="none" dirty="0">
                <a:solidFill>
                  <a:srgbClr val="1F2430"/>
                </a:solidFill>
                <a:latin typeface="PT Sans"/>
                <a:ea typeface="PT Sans"/>
                <a:cs typeface="PT Sans"/>
                <a:sym typeface="PT Sans"/>
              </a:rPr>
              <a:t>, </a:t>
            </a:r>
            <a:r>
              <a:rPr lang="en-US" sz="2400" b="0" i="0" u="none" strike="noStrike" cap="none" dirty="0" err="1">
                <a:solidFill>
                  <a:srgbClr val="1F2430"/>
                </a:solidFill>
                <a:latin typeface="PT Sans"/>
                <a:ea typeface="PT Sans"/>
                <a:cs typeface="PT Sans"/>
                <a:sym typeface="PT Sans"/>
              </a:rPr>
              <a:t>которая</a:t>
            </a:r>
            <a:r>
              <a:rPr lang="en-US" sz="2400" b="0" i="0" u="none" strike="noStrike" cap="none" dirty="0">
                <a:solidFill>
                  <a:srgbClr val="1F2430"/>
                </a:solidFill>
                <a:latin typeface="PT Sans"/>
                <a:ea typeface="PT Sans"/>
                <a:cs typeface="PT Sans"/>
                <a:sym typeface="PT Sans"/>
              </a:rPr>
              <a:t> </a:t>
            </a:r>
            <a:r>
              <a:rPr lang="en-US" sz="2400" b="0" i="0" u="none" strike="noStrike" cap="none" dirty="0" err="1">
                <a:solidFill>
                  <a:srgbClr val="1F2430"/>
                </a:solidFill>
                <a:latin typeface="PT Sans"/>
                <a:ea typeface="PT Sans"/>
                <a:cs typeface="PT Sans"/>
                <a:sym typeface="PT Sans"/>
              </a:rPr>
              <a:t>инициирует</a:t>
            </a:r>
            <a:r>
              <a:rPr lang="en-US" sz="2400" b="0" i="0" u="none" strike="noStrike" cap="none" dirty="0">
                <a:solidFill>
                  <a:srgbClr val="1F2430"/>
                </a:solidFill>
                <a:latin typeface="PT Sans"/>
                <a:ea typeface="PT Sans"/>
                <a:cs typeface="PT Sans"/>
                <a:sym typeface="PT Sans"/>
              </a:rPr>
              <a:t> </a:t>
            </a:r>
            <a:r>
              <a:rPr lang="en-US" sz="2400" b="0" i="0" u="none" strike="noStrike" cap="none" dirty="0" err="1">
                <a:solidFill>
                  <a:srgbClr val="1F2430"/>
                </a:solidFill>
                <a:latin typeface="PT Sans"/>
                <a:ea typeface="PT Sans"/>
                <a:cs typeface="PT Sans"/>
                <a:sym typeface="PT Sans"/>
              </a:rPr>
              <a:t>проект</a:t>
            </a:r>
            <a:r>
              <a:rPr lang="en-US" sz="2400" b="0" i="0" u="none" strike="noStrike" cap="none" dirty="0">
                <a:solidFill>
                  <a:srgbClr val="1F2430"/>
                </a:solidFill>
                <a:latin typeface="PT Sans"/>
                <a:ea typeface="PT Sans"/>
                <a:cs typeface="PT Sans"/>
                <a:sym typeface="PT Sans"/>
              </a:rPr>
              <a:t>&gt;</a:t>
            </a:r>
            <a:endParaRPr sz="2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8" name="Google Shape;118;p16"/>
          <p:cNvSpPr/>
          <p:nvPr/>
        </p:nvSpPr>
        <p:spPr>
          <a:xfrm>
            <a:off x="12755819" y="7250940"/>
            <a:ext cx="6341400" cy="4834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n-US" sz="2000" b="0" i="0" u="none" strike="noStrike" cap="none" dirty="0">
                <a:solidFill>
                  <a:srgbClr val="51596C"/>
                </a:solidFill>
                <a:latin typeface="PT Sans"/>
                <a:ea typeface="PT Sans"/>
                <a:cs typeface="PT Sans"/>
                <a:sym typeface="PT Sans"/>
              </a:rPr>
              <a:t>&lt;</a:t>
            </a:r>
            <a:r>
              <a:rPr lang="en-US" sz="2000" b="0" i="0" u="none" strike="noStrike" cap="none" dirty="0" err="1">
                <a:solidFill>
                  <a:srgbClr val="51596C"/>
                </a:solidFill>
                <a:latin typeface="PT Sans"/>
                <a:ea typeface="PT Sans"/>
                <a:cs typeface="PT Sans"/>
                <a:sym typeface="PT Sans"/>
              </a:rPr>
              <a:t>Краткое</a:t>
            </a:r>
            <a:r>
              <a:rPr lang="en-US" sz="2000" b="0" i="0" u="none" strike="noStrike" cap="none" dirty="0">
                <a:solidFill>
                  <a:srgbClr val="51596C"/>
                </a:solidFill>
                <a:latin typeface="PT Sans"/>
                <a:ea typeface="PT Sans"/>
                <a:cs typeface="PT Sans"/>
                <a:sym typeface="PT Sans"/>
              </a:rPr>
              <a:t> </a:t>
            </a:r>
            <a:r>
              <a:rPr lang="en-US" sz="2000" b="0" i="0" u="none" strike="noStrike" cap="none" dirty="0" err="1">
                <a:solidFill>
                  <a:srgbClr val="51596C"/>
                </a:solidFill>
                <a:latin typeface="PT Sans"/>
                <a:ea typeface="PT Sans"/>
                <a:cs typeface="PT Sans"/>
                <a:sym typeface="PT Sans"/>
              </a:rPr>
              <a:t>описание</a:t>
            </a:r>
            <a:r>
              <a:rPr lang="en-US" sz="2000" b="0" i="0" u="none" strike="noStrike" cap="none" dirty="0">
                <a:solidFill>
                  <a:srgbClr val="51596C"/>
                </a:solidFill>
                <a:latin typeface="PT Sans"/>
                <a:ea typeface="PT Sans"/>
                <a:cs typeface="PT Sans"/>
                <a:sym typeface="PT Sans"/>
              </a:rPr>
              <a:t>&gt;</a:t>
            </a:r>
            <a:endParaRPr sz="20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9" name="Google Shape;119;p16"/>
          <p:cNvSpPr/>
          <p:nvPr/>
        </p:nvSpPr>
        <p:spPr>
          <a:xfrm>
            <a:off x="12383640" y="5527634"/>
            <a:ext cx="9842760" cy="4834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-US" sz="2400" b="1" i="0" u="none" strike="noStrike" cap="none" dirty="0" err="1">
                <a:solidFill>
                  <a:srgbClr val="27652E"/>
                </a:solidFill>
                <a:latin typeface="PT Sans"/>
                <a:ea typeface="PT Sans"/>
                <a:cs typeface="PT Sans"/>
                <a:sym typeface="PT Sans"/>
              </a:rPr>
              <a:t>Название</a:t>
            </a:r>
            <a:r>
              <a:rPr lang="en-US" sz="2400" b="1" i="0" u="none" strike="noStrike" cap="none" dirty="0">
                <a:solidFill>
                  <a:srgbClr val="27652E"/>
                </a:solidFill>
                <a:latin typeface="PT Sans"/>
                <a:ea typeface="PT Sans"/>
                <a:cs typeface="PT Sans"/>
                <a:sym typeface="PT Sans"/>
              </a:rPr>
              <a:t> </a:t>
            </a:r>
            <a:r>
              <a:rPr lang="en-US" sz="2400" b="1" i="0" u="none" strike="noStrike" cap="none" dirty="0" err="1">
                <a:solidFill>
                  <a:srgbClr val="27652E"/>
                </a:solidFill>
                <a:latin typeface="PT Sans"/>
                <a:ea typeface="PT Sans"/>
                <a:cs typeface="PT Sans"/>
                <a:sym typeface="PT Sans"/>
              </a:rPr>
              <a:t>вашего</a:t>
            </a:r>
            <a:r>
              <a:rPr lang="en-US" sz="2400" b="1" i="0" u="none" strike="noStrike" cap="none" dirty="0">
                <a:solidFill>
                  <a:srgbClr val="27652E"/>
                </a:solidFill>
                <a:latin typeface="PT Sans"/>
                <a:ea typeface="PT Sans"/>
                <a:cs typeface="PT Sans"/>
                <a:sym typeface="PT Sans"/>
              </a:rPr>
              <a:t> </a:t>
            </a:r>
            <a:r>
              <a:rPr lang="ru-RU" sz="2400" b="1" dirty="0">
                <a:solidFill>
                  <a:srgbClr val="27652E"/>
                </a:solidFill>
                <a:latin typeface="PT Sans"/>
                <a:ea typeface="PT Sans"/>
                <a:cs typeface="PT Sans"/>
                <a:sym typeface="PT Sans"/>
              </a:rPr>
              <a:t>к</a:t>
            </a:r>
            <a:r>
              <a:rPr lang="en-US" sz="2400" b="1" i="0" u="none" strike="noStrike" cap="none" dirty="0" err="1">
                <a:solidFill>
                  <a:srgbClr val="27652E"/>
                </a:solidFill>
                <a:latin typeface="PT Sans"/>
                <a:ea typeface="PT Sans"/>
                <a:cs typeface="PT Sans"/>
                <a:sym typeface="PT Sans"/>
              </a:rPr>
              <a:t>луба</a:t>
            </a:r>
            <a:r>
              <a:rPr lang="en-US" sz="2400" b="1" i="0" u="none" strike="noStrike" cap="none" dirty="0">
                <a:solidFill>
                  <a:srgbClr val="27652E"/>
                </a:solidFill>
                <a:latin typeface="PT Sans"/>
                <a:ea typeface="PT Sans"/>
                <a:cs typeface="PT Sans"/>
                <a:sym typeface="PT Sans"/>
              </a:rPr>
              <a:t> </a:t>
            </a:r>
            <a:r>
              <a:rPr lang="en-US" sz="2400" b="1" i="0" u="none" strike="noStrike" cap="none" dirty="0" err="1">
                <a:solidFill>
                  <a:srgbClr val="27652E"/>
                </a:solidFill>
                <a:latin typeface="PT Sans"/>
                <a:ea typeface="PT Sans"/>
                <a:cs typeface="PT Sans"/>
                <a:sym typeface="PT Sans"/>
              </a:rPr>
              <a:t>или</a:t>
            </a:r>
            <a:r>
              <a:rPr lang="en-US" sz="2400" b="1" i="0" u="none" strike="noStrike" cap="none" dirty="0">
                <a:solidFill>
                  <a:srgbClr val="27652E"/>
                </a:solidFill>
                <a:latin typeface="PT Sans"/>
                <a:ea typeface="PT Sans"/>
                <a:cs typeface="PT Sans"/>
                <a:sym typeface="PT Sans"/>
              </a:rPr>
              <a:t> </a:t>
            </a:r>
            <a:r>
              <a:rPr lang="ru-RU" sz="2400" b="1" i="0" u="none" strike="noStrike" cap="none" dirty="0">
                <a:solidFill>
                  <a:srgbClr val="27652E"/>
                </a:solidFill>
                <a:latin typeface="PT Sans"/>
                <a:ea typeface="PT Sans"/>
                <a:cs typeface="PT Sans"/>
                <a:sym typeface="PT Sans"/>
              </a:rPr>
              <a:t>ш</a:t>
            </a:r>
            <a:r>
              <a:rPr lang="en-US" sz="2400" b="1" i="0" u="none" strike="noStrike" cap="none" dirty="0" err="1">
                <a:solidFill>
                  <a:srgbClr val="27652E"/>
                </a:solidFill>
                <a:latin typeface="PT Sans"/>
                <a:ea typeface="PT Sans"/>
                <a:cs typeface="PT Sans"/>
                <a:sym typeface="PT Sans"/>
              </a:rPr>
              <a:t>колы</a:t>
            </a:r>
            <a:endParaRPr sz="2400" b="1" i="0" u="none" strike="noStrike" cap="none" dirty="0">
              <a:solidFill>
                <a:srgbClr val="27652E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120" name="Google Shape;120;p16"/>
          <p:cNvGrpSpPr/>
          <p:nvPr/>
        </p:nvGrpSpPr>
        <p:grpSpPr>
          <a:xfrm>
            <a:off x="921960" y="10443480"/>
            <a:ext cx="3285000" cy="2659560"/>
            <a:chOff x="921960" y="2137680"/>
            <a:chExt cx="3285000" cy="2659560"/>
          </a:xfrm>
        </p:grpSpPr>
        <p:sp>
          <p:nvSpPr>
            <p:cNvPr id="121" name="Google Shape;121;p16"/>
            <p:cNvSpPr/>
            <p:nvPr/>
          </p:nvSpPr>
          <p:spPr>
            <a:xfrm>
              <a:off x="921960" y="2137680"/>
              <a:ext cx="961200" cy="961200"/>
            </a:xfrm>
            <a:prstGeom prst="ellipse">
              <a:avLst/>
            </a:prstGeom>
            <a:blipFill rotWithShape="1">
              <a:blip r:embed="rId4">
                <a:alphaModFix/>
              </a:blip>
              <a:stretch>
                <a:fillRect/>
              </a:stretch>
            </a:blip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2" name="Google Shape;122;p16"/>
            <p:cNvSpPr/>
            <p:nvPr/>
          </p:nvSpPr>
          <p:spPr>
            <a:xfrm>
              <a:off x="925560" y="3200760"/>
              <a:ext cx="3281400" cy="7995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65150" tIns="65150" rIns="65150" bIns="6515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Arial"/>
                <a:buNone/>
              </a:pPr>
              <a:r>
                <a:rPr lang="en-US" sz="2400" b="0" i="0" u="none" strike="noStrike" cap="none" dirty="0">
                  <a:solidFill>
                    <a:srgbClr val="1F2430"/>
                  </a:solidFill>
                  <a:latin typeface="PT Sans"/>
                  <a:ea typeface="PT Sans"/>
                  <a:cs typeface="PT Sans"/>
                  <a:sym typeface="PT Sans"/>
                </a:rPr>
                <a:t>&lt;</a:t>
              </a:r>
              <a:r>
                <a:rPr lang="ru-RU" sz="2400" b="0" i="0" u="none" strike="noStrike" cap="none" dirty="0">
                  <a:solidFill>
                    <a:srgbClr val="1F2430"/>
                  </a:solidFill>
                  <a:latin typeface="PT Sans"/>
                  <a:ea typeface="PT Sans"/>
                  <a:cs typeface="PT Sans"/>
                  <a:sym typeface="PT Sans"/>
                </a:rPr>
                <a:t>Родитель</a:t>
              </a:r>
              <a:r>
                <a:rPr lang="en-US" sz="2400" b="0" i="0" u="none" strike="noStrike" cap="none" dirty="0">
                  <a:solidFill>
                    <a:srgbClr val="1F2430"/>
                  </a:solidFill>
                  <a:latin typeface="PT Sans"/>
                  <a:ea typeface="PT Sans"/>
                  <a:cs typeface="PT Sans"/>
                  <a:sym typeface="PT Sans"/>
                </a:rPr>
                <a:t> </a:t>
              </a:r>
              <a:br>
                <a:rPr lang="en-US" sz="1800" b="0" i="0" u="none" strike="noStrike" cap="none" dirty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</a:br>
              <a:r>
                <a:rPr lang="ru-RU" sz="2400" b="0" i="0" u="none" strike="noStrike" cap="none" dirty="0">
                  <a:solidFill>
                    <a:srgbClr val="1F2430"/>
                  </a:solidFill>
                  <a:latin typeface="PT Sans"/>
                  <a:ea typeface="PT Sans"/>
                  <a:cs typeface="PT Sans"/>
                  <a:sym typeface="PT Sans"/>
                </a:rPr>
                <a:t>Мотиватор</a:t>
              </a:r>
              <a:r>
                <a:rPr lang="en-US" sz="2400" b="0" i="0" u="none" strike="noStrike" cap="none" dirty="0">
                  <a:solidFill>
                    <a:srgbClr val="1F2430"/>
                  </a:solidFill>
                  <a:latin typeface="PT Sans"/>
                  <a:ea typeface="PT Sans"/>
                  <a:cs typeface="PT Sans"/>
                  <a:sym typeface="PT Sans"/>
                </a:rPr>
                <a:t>&gt;</a:t>
              </a:r>
              <a:endParaRPr sz="2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3" name="Google Shape;123;p16"/>
            <p:cNvSpPr/>
            <p:nvPr/>
          </p:nvSpPr>
          <p:spPr>
            <a:xfrm>
              <a:off x="925560" y="3996360"/>
              <a:ext cx="3281400" cy="3786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65150" tIns="65150" rIns="65150" bIns="6515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000"/>
                <a:buFont typeface="Arial"/>
                <a:buNone/>
              </a:pPr>
              <a:r>
                <a:rPr lang="en-US" sz="2000" b="0" i="0" u="none" strike="noStrike" cap="none">
                  <a:solidFill>
                    <a:srgbClr val="51596C"/>
                  </a:solidFill>
                  <a:latin typeface="PT Sans"/>
                  <a:ea typeface="PT Sans"/>
                  <a:cs typeface="PT Sans"/>
                  <a:sym typeface="PT Sans"/>
                </a:rPr>
                <a:t>&lt;Роль в проекте&gt;</a:t>
              </a:r>
              <a:endParaRPr sz="2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4" name="Google Shape;124;p16"/>
            <p:cNvSpPr/>
            <p:nvPr/>
          </p:nvSpPr>
          <p:spPr>
            <a:xfrm>
              <a:off x="925560" y="4418640"/>
              <a:ext cx="3281400" cy="3786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65150" tIns="65150" rIns="65150" bIns="6515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000"/>
                <a:buFont typeface="Arial"/>
                <a:buNone/>
              </a:pPr>
              <a:r>
                <a:rPr lang="en-US" sz="2000" b="0" i="0" u="none" strike="noStrike" cap="none" dirty="0">
                  <a:solidFill>
                    <a:srgbClr val="27652E"/>
                  </a:solidFill>
                  <a:latin typeface="PT Sans"/>
                  <a:ea typeface="PT Sans"/>
                  <a:cs typeface="PT Sans"/>
                  <a:sym typeface="PT Sans"/>
                </a:rPr>
                <a:t>&lt;</a:t>
              </a:r>
              <a:r>
                <a:rPr lang="en-US" sz="2000" b="0" i="0" u="none" strike="noStrike" cap="none" dirty="0" err="1">
                  <a:solidFill>
                    <a:srgbClr val="27652E"/>
                  </a:solidFill>
                  <a:latin typeface="PT Sans"/>
                  <a:ea typeface="PT Sans"/>
                  <a:cs typeface="PT Sans"/>
                  <a:sym typeface="PT Sans"/>
                </a:rPr>
                <a:t>Занимаемая</a:t>
              </a:r>
              <a:r>
                <a:rPr lang="en-US" sz="2000" b="0" i="0" u="none" strike="noStrike" cap="none" dirty="0">
                  <a:solidFill>
                    <a:srgbClr val="27652E"/>
                  </a:solidFill>
                  <a:latin typeface="PT Sans"/>
                  <a:ea typeface="PT Sans"/>
                  <a:cs typeface="PT Sans"/>
                  <a:sym typeface="PT Sans"/>
                </a:rPr>
                <a:t> </a:t>
              </a:r>
              <a:r>
                <a:rPr lang="en-US" sz="2000" b="0" i="0" u="none" strike="noStrike" cap="none" dirty="0" err="1">
                  <a:solidFill>
                    <a:srgbClr val="27652E"/>
                  </a:solidFill>
                  <a:latin typeface="PT Sans"/>
                  <a:ea typeface="PT Sans"/>
                  <a:cs typeface="PT Sans"/>
                  <a:sym typeface="PT Sans"/>
                </a:rPr>
                <a:t>должность</a:t>
              </a:r>
              <a:r>
                <a:rPr lang="en-US" sz="2000" b="0" i="0" u="none" strike="noStrike" cap="none" dirty="0">
                  <a:solidFill>
                    <a:srgbClr val="27652E"/>
                  </a:solidFill>
                  <a:latin typeface="PT Sans"/>
                  <a:ea typeface="PT Sans"/>
                  <a:cs typeface="PT Sans"/>
                  <a:sym typeface="PT Sans"/>
                </a:rPr>
                <a:t>&gt;</a:t>
              </a:r>
              <a:endParaRPr sz="2000" b="0" i="0" u="none" strike="noStrike" cap="none" dirty="0">
                <a:solidFill>
                  <a:srgbClr val="27652E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25" name="Google Shape;125;p16"/>
          <p:cNvGrpSpPr/>
          <p:nvPr/>
        </p:nvGrpSpPr>
        <p:grpSpPr>
          <a:xfrm>
            <a:off x="4718880" y="10443480"/>
            <a:ext cx="3285000" cy="2659560"/>
            <a:chOff x="4718880" y="2137680"/>
            <a:chExt cx="3285000" cy="2659560"/>
          </a:xfrm>
        </p:grpSpPr>
        <p:sp>
          <p:nvSpPr>
            <p:cNvPr id="126" name="Google Shape;126;p16"/>
            <p:cNvSpPr/>
            <p:nvPr/>
          </p:nvSpPr>
          <p:spPr>
            <a:xfrm>
              <a:off x="4718880" y="2137680"/>
              <a:ext cx="961200" cy="961200"/>
            </a:xfrm>
            <a:prstGeom prst="ellipse">
              <a:avLst/>
            </a:prstGeom>
            <a:blipFill rotWithShape="1">
              <a:blip r:embed="rId4">
                <a:alphaModFix/>
              </a:blip>
              <a:stretch>
                <a:fillRect/>
              </a:stretch>
            </a:blip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7" name="Google Shape;127;p16"/>
            <p:cNvSpPr/>
            <p:nvPr/>
          </p:nvSpPr>
          <p:spPr>
            <a:xfrm>
              <a:off x="4722480" y="3200760"/>
              <a:ext cx="3281400" cy="7995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65150" tIns="65150" rIns="65150" bIns="6515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Arial"/>
                <a:buNone/>
              </a:pPr>
              <a:r>
                <a:rPr lang="en-US" sz="2400" b="0" i="0" u="none" strike="noStrike" cap="none" dirty="0">
                  <a:solidFill>
                    <a:srgbClr val="1F2430"/>
                  </a:solidFill>
                  <a:latin typeface="PT Sans"/>
                  <a:ea typeface="PT Sans"/>
                  <a:cs typeface="PT Sans"/>
                  <a:sym typeface="PT Sans"/>
                </a:rPr>
                <a:t>&lt;</a:t>
              </a:r>
              <a:r>
                <a:rPr lang="ru-RU" sz="2400" b="0" i="0" u="none" strike="noStrike" cap="none" dirty="0">
                  <a:solidFill>
                    <a:srgbClr val="1F2430"/>
                  </a:solidFill>
                  <a:latin typeface="PT Sans"/>
                  <a:ea typeface="PT Sans"/>
                  <a:cs typeface="PT Sans"/>
                  <a:sym typeface="PT Sans"/>
                </a:rPr>
                <a:t>Наставник</a:t>
              </a:r>
              <a:r>
                <a:rPr lang="en-US" sz="2400" b="0" i="0" u="none" strike="noStrike" cap="none" dirty="0">
                  <a:solidFill>
                    <a:srgbClr val="1F2430"/>
                  </a:solidFill>
                  <a:latin typeface="PT Sans"/>
                  <a:ea typeface="PT Sans"/>
                  <a:cs typeface="PT Sans"/>
                  <a:sym typeface="PT Sans"/>
                </a:rPr>
                <a:t> </a:t>
              </a:r>
              <a:br>
                <a:rPr lang="en-US" sz="1800" b="0" i="0" u="none" strike="noStrike" cap="none" dirty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</a:br>
              <a:r>
                <a:rPr lang="ru-RU" sz="2400" b="0" i="0" u="none" strike="noStrike" cap="none" dirty="0">
                  <a:solidFill>
                    <a:srgbClr val="1F2430"/>
                  </a:solidFill>
                  <a:latin typeface="PT Sans"/>
                  <a:ea typeface="PT Sans"/>
                  <a:cs typeface="PT Sans"/>
                  <a:sym typeface="PT Sans"/>
                </a:rPr>
                <a:t>Помощник</a:t>
              </a:r>
              <a:r>
                <a:rPr lang="en-US" sz="2400" b="0" i="0" u="none" strike="noStrike" cap="none" dirty="0">
                  <a:solidFill>
                    <a:srgbClr val="1F2430"/>
                  </a:solidFill>
                  <a:latin typeface="PT Sans"/>
                  <a:ea typeface="PT Sans"/>
                  <a:cs typeface="PT Sans"/>
                  <a:sym typeface="PT Sans"/>
                </a:rPr>
                <a:t>&gt;</a:t>
              </a:r>
              <a:endParaRPr sz="2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8" name="Google Shape;128;p16"/>
            <p:cNvSpPr/>
            <p:nvPr/>
          </p:nvSpPr>
          <p:spPr>
            <a:xfrm>
              <a:off x="4722480" y="3996360"/>
              <a:ext cx="3281400" cy="3786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65150" tIns="65150" rIns="65150" bIns="6515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000"/>
                <a:buFont typeface="Arial"/>
                <a:buNone/>
              </a:pPr>
              <a:r>
                <a:rPr lang="en-US" sz="2000" b="0" i="0" u="none" strike="noStrike" cap="none">
                  <a:solidFill>
                    <a:srgbClr val="51596C"/>
                  </a:solidFill>
                  <a:latin typeface="PT Sans"/>
                  <a:ea typeface="PT Sans"/>
                  <a:cs typeface="PT Sans"/>
                  <a:sym typeface="PT Sans"/>
                </a:rPr>
                <a:t>&lt;Роль в проекте&gt;</a:t>
              </a:r>
              <a:endParaRPr sz="2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9" name="Google Shape;129;p16"/>
            <p:cNvSpPr/>
            <p:nvPr/>
          </p:nvSpPr>
          <p:spPr>
            <a:xfrm>
              <a:off x="4722480" y="4418640"/>
              <a:ext cx="3281400" cy="3786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65150" tIns="65150" rIns="65150" bIns="6515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000"/>
                <a:buFont typeface="Arial"/>
                <a:buNone/>
              </a:pPr>
              <a:r>
                <a:rPr lang="en-US" sz="2000" b="0" i="0" u="none" strike="noStrike" cap="none" dirty="0">
                  <a:solidFill>
                    <a:srgbClr val="27652E"/>
                  </a:solidFill>
                  <a:latin typeface="PT Sans"/>
                  <a:ea typeface="PT Sans"/>
                  <a:cs typeface="PT Sans"/>
                  <a:sym typeface="PT Sans"/>
                </a:rPr>
                <a:t>&lt;</a:t>
              </a:r>
              <a:r>
                <a:rPr lang="en-US" sz="2000" b="0" i="0" u="none" strike="noStrike" cap="none" dirty="0" err="1">
                  <a:solidFill>
                    <a:srgbClr val="27652E"/>
                  </a:solidFill>
                  <a:latin typeface="PT Sans"/>
                  <a:ea typeface="PT Sans"/>
                  <a:cs typeface="PT Sans"/>
                  <a:sym typeface="PT Sans"/>
                </a:rPr>
                <a:t>Занимаемая</a:t>
              </a:r>
              <a:r>
                <a:rPr lang="en-US" sz="2000" b="0" i="0" u="none" strike="noStrike" cap="none" dirty="0">
                  <a:solidFill>
                    <a:srgbClr val="27652E"/>
                  </a:solidFill>
                  <a:latin typeface="PT Sans"/>
                  <a:ea typeface="PT Sans"/>
                  <a:cs typeface="PT Sans"/>
                  <a:sym typeface="PT Sans"/>
                </a:rPr>
                <a:t> </a:t>
              </a:r>
              <a:r>
                <a:rPr lang="en-US" sz="2000" b="0" i="0" u="none" strike="noStrike" cap="none" dirty="0" err="1">
                  <a:solidFill>
                    <a:srgbClr val="27652E"/>
                  </a:solidFill>
                  <a:latin typeface="PT Sans"/>
                  <a:ea typeface="PT Sans"/>
                  <a:cs typeface="PT Sans"/>
                  <a:sym typeface="PT Sans"/>
                </a:rPr>
                <a:t>должность</a:t>
              </a:r>
              <a:r>
                <a:rPr lang="en-US" sz="2000" b="0" i="0" u="none" strike="noStrike" cap="none" dirty="0">
                  <a:solidFill>
                    <a:srgbClr val="27652E"/>
                  </a:solidFill>
                  <a:latin typeface="PT Sans"/>
                  <a:ea typeface="PT Sans"/>
                  <a:cs typeface="PT Sans"/>
                  <a:sym typeface="PT Sans"/>
                </a:rPr>
                <a:t>&gt;</a:t>
              </a:r>
              <a:endParaRPr sz="2000" b="0" i="0" u="none" strike="noStrike" cap="none" dirty="0">
                <a:solidFill>
                  <a:srgbClr val="27652E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30" name="Google Shape;130;p16"/>
          <p:cNvGrpSpPr/>
          <p:nvPr/>
        </p:nvGrpSpPr>
        <p:grpSpPr>
          <a:xfrm>
            <a:off x="8496720" y="10443480"/>
            <a:ext cx="3285360" cy="2659560"/>
            <a:chOff x="8496720" y="2137680"/>
            <a:chExt cx="3285360" cy="2659560"/>
          </a:xfrm>
        </p:grpSpPr>
        <p:sp>
          <p:nvSpPr>
            <p:cNvPr id="131" name="Google Shape;131;p16"/>
            <p:cNvSpPr/>
            <p:nvPr/>
          </p:nvSpPr>
          <p:spPr>
            <a:xfrm>
              <a:off x="8496720" y="2137680"/>
              <a:ext cx="961200" cy="961200"/>
            </a:xfrm>
            <a:prstGeom prst="ellipse">
              <a:avLst/>
            </a:prstGeom>
            <a:blipFill rotWithShape="1">
              <a:blip r:embed="rId4">
                <a:alphaModFix/>
              </a:blip>
              <a:stretch>
                <a:fillRect/>
              </a:stretch>
            </a:blip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2" name="Google Shape;132;p16"/>
            <p:cNvSpPr/>
            <p:nvPr/>
          </p:nvSpPr>
          <p:spPr>
            <a:xfrm>
              <a:off x="8500680" y="3200760"/>
              <a:ext cx="3281400" cy="7995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65150" tIns="65150" rIns="65150" bIns="6515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Arial"/>
                <a:buNone/>
              </a:pPr>
              <a:r>
                <a:rPr lang="en-US" sz="2400" b="0" i="0" u="none" strike="noStrike" cap="none" dirty="0">
                  <a:solidFill>
                    <a:srgbClr val="1F2430"/>
                  </a:solidFill>
                  <a:latin typeface="PT Sans"/>
                  <a:ea typeface="PT Sans"/>
                  <a:cs typeface="PT Sans"/>
                  <a:sym typeface="PT Sans"/>
                </a:rPr>
                <a:t>&lt;</a:t>
              </a:r>
              <a:r>
                <a:rPr lang="ru-RU" sz="2400" b="0" i="0" u="none" strike="noStrike" cap="none" dirty="0">
                  <a:solidFill>
                    <a:srgbClr val="1F2430"/>
                  </a:solidFill>
                  <a:latin typeface="PT Sans"/>
                  <a:ea typeface="PT Sans"/>
                  <a:cs typeface="PT Sans"/>
                  <a:sym typeface="PT Sans"/>
                </a:rPr>
                <a:t>Кот</a:t>
              </a:r>
              <a:r>
                <a:rPr lang="en-US" sz="2400" b="0" i="0" u="none" strike="noStrike" cap="none" dirty="0">
                  <a:solidFill>
                    <a:srgbClr val="1F2430"/>
                  </a:solidFill>
                  <a:latin typeface="PT Sans"/>
                  <a:ea typeface="PT Sans"/>
                  <a:cs typeface="PT Sans"/>
                  <a:sym typeface="PT Sans"/>
                </a:rPr>
                <a:t> </a:t>
              </a:r>
              <a:br>
                <a:rPr lang="en-US" sz="1800" b="0" i="0" u="none" strike="noStrike" cap="none" dirty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</a:br>
              <a:r>
                <a:rPr lang="ru-RU" sz="2400" b="0" i="0" u="none" strike="noStrike" cap="none" dirty="0">
                  <a:solidFill>
                    <a:srgbClr val="1F2430"/>
                  </a:solidFill>
                  <a:latin typeface="PT Sans"/>
                  <a:ea typeface="PT Sans"/>
                  <a:cs typeface="PT Sans"/>
                  <a:sym typeface="PT Sans"/>
                </a:rPr>
                <a:t>Красивый</a:t>
              </a:r>
              <a:r>
                <a:rPr lang="en-US" sz="2400" b="0" i="0" u="none" strike="noStrike" cap="none" dirty="0">
                  <a:solidFill>
                    <a:srgbClr val="1F2430"/>
                  </a:solidFill>
                  <a:latin typeface="PT Sans"/>
                  <a:ea typeface="PT Sans"/>
                  <a:cs typeface="PT Sans"/>
                  <a:sym typeface="PT Sans"/>
                </a:rPr>
                <a:t>&gt;</a:t>
              </a:r>
              <a:endParaRPr sz="2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3" name="Google Shape;133;p16"/>
            <p:cNvSpPr/>
            <p:nvPr/>
          </p:nvSpPr>
          <p:spPr>
            <a:xfrm>
              <a:off x="8500680" y="3996360"/>
              <a:ext cx="3281400" cy="3786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65150" tIns="65150" rIns="65150" bIns="6515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000"/>
                <a:buFont typeface="Arial"/>
                <a:buNone/>
              </a:pPr>
              <a:r>
                <a:rPr lang="en-US" sz="2000" b="0" i="0" u="none" strike="noStrike" cap="none">
                  <a:solidFill>
                    <a:srgbClr val="51596C"/>
                  </a:solidFill>
                  <a:latin typeface="PT Sans"/>
                  <a:ea typeface="PT Sans"/>
                  <a:cs typeface="PT Sans"/>
                  <a:sym typeface="PT Sans"/>
                </a:rPr>
                <a:t>&lt;Роль в проекте&gt;</a:t>
              </a:r>
              <a:endParaRPr sz="2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4" name="Google Shape;134;p16"/>
            <p:cNvSpPr/>
            <p:nvPr/>
          </p:nvSpPr>
          <p:spPr>
            <a:xfrm>
              <a:off x="8500680" y="4418640"/>
              <a:ext cx="3281400" cy="3786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65150" tIns="65150" rIns="65150" bIns="6515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000"/>
                <a:buFont typeface="Arial"/>
                <a:buNone/>
              </a:pPr>
              <a:r>
                <a:rPr lang="en-US" sz="2000" b="0" i="0" u="none" strike="noStrike" cap="none" dirty="0">
                  <a:solidFill>
                    <a:srgbClr val="27652E"/>
                  </a:solidFill>
                  <a:latin typeface="PT Sans"/>
                  <a:ea typeface="PT Sans"/>
                  <a:cs typeface="PT Sans"/>
                  <a:sym typeface="PT Sans"/>
                </a:rPr>
                <a:t>&lt;</a:t>
              </a:r>
              <a:r>
                <a:rPr lang="en-US" sz="2000" b="0" i="0" u="none" strike="noStrike" cap="none" dirty="0" err="1">
                  <a:solidFill>
                    <a:srgbClr val="27652E"/>
                  </a:solidFill>
                  <a:latin typeface="PT Sans"/>
                  <a:ea typeface="PT Sans"/>
                  <a:cs typeface="PT Sans"/>
                  <a:sym typeface="PT Sans"/>
                </a:rPr>
                <a:t>Занимаемая</a:t>
              </a:r>
              <a:r>
                <a:rPr lang="en-US" sz="2000" b="0" i="0" u="none" strike="noStrike" cap="none" dirty="0">
                  <a:solidFill>
                    <a:srgbClr val="27652E"/>
                  </a:solidFill>
                  <a:latin typeface="PT Sans"/>
                  <a:ea typeface="PT Sans"/>
                  <a:cs typeface="PT Sans"/>
                  <a:sym typeface="PT Sans"/>
                </a:rPr>
                <a:t> </a:t>
              </a:r>
              <a:r>
                <a:rPr lang="en-US" sz="2000" b="0" i="0" u="none" strike="noStrike" cap="none" dirty="0" err="1">
                  <a:solidFill>
                    <a:srgbClr val="27652E"/>
                  </a:solidFill>
                  <a:latin typeface="PT Sans"/>
                  <a:ea typeface="PT Sans"/>
                  <a:cs typeface="PT Sans"/>
                  <a:sym typeface="PT Sans"/>
                </a:rPr>
                <a:t>должность</a:t>
              </a:r>
              <a:r>
                <a:rPr lang="en-US" sz="2000" b="0" i="0" u="none" strike="noStrike" cap="none" dirty="0">
                  <a:solidFill>
                    <a:srgbClr val="27652E"/>
                  </a:solidFill>
                  <a:latin typeface="PT Sans"/>
                  <a:ea typeface="PT Sans"/>
                  <a:cs typeface="PT Sans"/>
                  <a:sym typeface="PT Sans"/>
                </a:rPr>
                <a:t>&gt;</a:t>
              </a:r>
              <a:endParaRPr sz="2000" b="0" i="0" u="none" strike="noStrike" cap="none" dirty="0">
                <a:solidFill>
                  <a:srgbClr val="27652E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35" name="Google Shape;135;p16"/>
          <p:cNvGrpSpPr/>
          <p:nvPr/>
        </p:nvGrpSpPr>
        <p:grpSpPr>
          <a:xfrm>
            <a:off x="12274920" y="10443480"/>
            <a:ext cx="3285000" cy="2659560"/>
            <a:chOff x="12274920" y="2137680"/>
            <a:chExt cx="3285000" cy="2659560"/>
          </a:xfrm>
        </p:grpSpPr>
        <p:sp>
          <p:nvSpPr>
            <p:cNvPr id="136" name="Google Shape;136;p16"/>
            <p:cNvSpPr/>
            <p:nvPr/>
          </p:nvSpPr>
          <p:spPr>
            <a:xfrm>
              <a:off x="12274920" y="2137680"/>
              <a:ext cx="961200" cy="961200"/>
            </a:xfrm>
            <a:prstGeom prst="ellipse">
              <a:avLst/>
            </a:prstGeom>
            <a:blipFill rotWithShape="1">
              <a:blip r:embed="rId4">
                <a:alphaModFix/>
              </a:blip>
              <a:stretch>
                <a:fillRect/>
              </a:stretch>
            </a:blip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7" name="Google Shape;137;p16"/>
            <p:cNvSpPr/>
            <p:nvPr/>
          </p:nvSpPr>
          <p:spPr>
            <a:xfrm>
              <a:off x="12278520" y="3200760"/>
              <a:ext cx="3281400" cy="7995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65150" tIns="65150" rIns="65150" bIns="6515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Arial"/>
                <a:buNone/>
              </a:pPr>
              <a:r>
                <a:rPr lang="en-US" sz="2400" b="0" i="0" u="none" strike="noStrike" cap="none" dirty="0">
                  <a:solidFill>
                    <a:srgbClr val="1F2430"/>
                  </a:solidFill>
                  <a:latin typeface="PT Sans"/>
                  <a:ea typeface="PT Sans"/>
                  <a:cs typeface="PT Sans"/>
                  <a:sym typeface="PT Sans"/>
                </a:rPr>
                <a:t>&lt;</a:t>
              </a:r>
              <a:r>
                <a:rPr lang="ru-RU" sz="2400" b="0" i="0" u="none" strike="noStrike" cap="none" dirty="0">
                  <a:solidFill>
                    <a:srgbClr val="1F2430"/>
                  </a:solidFill>
                  <a:latin typeface="PT Sans"/>
                  <a:ea typeface="PT Sans"/>
                  <a:cs typeface="PT Sans"/>
                  <a:sym typeface="PT Sans"/>
                </a:rPr>
                <a:t>Друг</a:t>
              </a:r>
              <a:r>
                <a:rPr lang="en-US" sz="2400" b="0" i="0" u="none" strike="noStrike" cap="none" dirty="0">
                  <a:solidFill>
                    <a:srgbClr val="1F2430"/>
                  </a:solidFill>
                  <a:latin typeface="PT Sans"/>
                  <a:ea typeface="PT Sans"/>
                  <a:cs typeface="PT Sans"/>
                  <a:sym typeface="PT Sans"/>
                </a:rPr>
                <a:t> </a:t>
              </a:r>
              <a:br>
                <a:rPr lang="en-US" sz="1800" b="0" i="0" u="none" strike="noStrike" cap="none" dirty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</a:br>
              <a:r>
                <a:rPr lang="ru-RU" sz="2400" b="0" i="0" u="none" strike="noStrike" cap="none" dirty="0">
                  <a:solidFill>
                    <a:srgbClr val="1F2430"/>
                  </a:solidFill>
                  <a:latin typeface="PT Sans"/>
                  <a:ea typeface="PT Sans"/>
                  <a:cs typeface="PT Sans"/>
                  <a:sym typeface="PT Sans"/>
                </a:rPr>
                <a:t>Умный</a:t>
              </a:r>
              <a:r>
                <a:rPr lang="en-US" sz="2400" b="0" i="0" u="none" strike="noStrike" cap="none" dirty="0">
                  <a:solidFill>
                    <a:srgbClr val="1F2430"/>
                  </a:solidFill>
                  <a:latin typeface="PT Sans"/>
                  <a:ea typeface="PT Sans"/>
                  <a:cs typeface="PT Sans"/>
                  <a:sym typeface="PT Sans"/>
                </a:rPr>
                <a:t>&gt;</a:t>
              </a:r>
              <a:endParaRPr sz="2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8" name="Google Shape;138;p16"/>
            <p:cNvSpPr/>
            <p:nvPr/>
          </p:nvSpPr>
          <p:spPr>
            <a:xfrm>
              <a:off x="12278520" y="3996360"/>
              <a:ext cx="3281400" cy="3786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65150" tIns="65150" rIns="65150" bIns="6515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000"/>
                <a:buFont typeface="Arial"/>
                <a:buNone/>
              </a:pPr>
              <a:r>
                <a:rPr lang="en-US" sz="2000" b="0" i="0" u="none" strike="noStrike" cap="none">
                  <a:solidFill>
                    <a:srgbClr val="51596C"/>
                  </a:solidFill>
                  <a:latin typeface="PT Sans"/>
                  <a:ea typeface="PT Sans"/>
                  <a:cs typeface="PT Sans"/>
                  <a:sym typeface="PT Sans"/>
                </a:rPr>
                <a:t>&lt;Роль в проекте&gt;</a:t>
              </a:r>
              <a:endParaRPr sz="2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9" name="Google Shape;139;p16"/>
            <p:cNvSpPr/>
            <p:nvPr/>
          </p:nvSpPr>
          <p:spPr>
            <a:xfrm>
              <a:off x="12278520" y="4418640"/>
              <a:ext cx="3281400" cy="3786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65150" tIns="65150" rIns="65150" bIns="6515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000"/>
                <a:buFont typeface="Arial"/>
                <a:buNone/>
              </a:pPr>
              <a:r>
                <a:rPr lang="en-US" sz="2000" b="0" i="0" u="none" strike="noStrike" cap="none" dirty="0">
                  <a:solidFill>
                    <a:srgbClr val="27652E"/>
                  </a:solidFill>
                  <a:latin typeface="PT Sans"/>
                  <a:ea typeface="PT Sans"/>
                  <a:cs typeface="PT Sans"/>
                  <a:sym typeface="PT Sans"/>
                </a:rPr>
                <a:t>&lt;</a:t>
              </a:r>
              <a:r>
                <a:rPr lang="en-US" sz="2000" b="0" i="0" u="none" strike="noStrike" cap="none" dirty="0" err="1">
                  <a:solidFill>
                    <a:srgbClr val="27652E"/>
                  </a:solidFill>
                  <a:latin typeface="PT Sans"/>
                  <a:ea typeface="PT Sans"/>
                  <a:cs typeface="PT Sans"/>
                  <a:sym typeface="PT Sans"/>
                </a:rPr>
                <a:t>Занимаемая</a:t>
              </a:r>
              <a:r>
                <a:rPr lang="en-US" sz="2000" b="0" i="0" u="none" strike="noStrike" cap="none" dirty="0">
                  <a:solidFill>
                    <a:srgbClr val="27652E"/>
                  </a:solidFill>
                  <a:latin typeface="PT Sans"/>
                  <a:ea typeface="PT Sans"/>
                  <a:cs typeface="PT Sans"/>
                  <a:sym typeface="PT Sans"/>
                </a:rPr>
                <a:t> </a:t>
              </a:r>
              <a:r>
                <a:rPr lang="en-US" sz="2000" b="0" i="0" u="none" strike="noStrike" cap="none" dirty="0" err="1">
                  <a:solidFill>
                    <a:srgbClr val="27652E"/>
                  </a:solidFill>
                  <a:latin typeface="PT Sans"/>
                  <a:ea typeface="PT Sans"/>
                  <a:cs typeface="PT Sans"/>
                  <a:sym typeface="PT Sans"/>
                </a:rPr>
                <a:t>должность</a:t>
              </a:r>
              <a:r>
                <a:rPr lang="en-US" sz="2000" b="0" i="0" u="none" strike="noStrike" cap="none" dirty="0">
                  <a:solidFill>
                    <a:srgbClr val="27652E"/>
                  </a:solidFill>
                  <a:latin typeface="PT Sans"/>
                  <a:ea typeface="PT Sans"/>
                  <a:cs typeface="PT Sans"/>
                  <a:sym typeface="PT Sans"/>
                </a:rPr>
                <a:t>&gt;</a:t>
              </a:r>
              <a:endParaRPr sz="2000" b="0" i="0" u="none" strike="noStrike" cap="none" dirty="0">
                <a:solidFill>
                  <a:srgbClr val="27652E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58" name="Google Shape;96;p16">
            <a:extLst>
              <a:ext uri="{FF2B5EF4-FFF2-40B4-BE49-F238E27FC236}">
                <a16:creationId xmlns:a16="http://schemas.microsoft.com/office/drawing/2014/main" id="{22B7ADE0-B9C3-466D-8D7C-489FF0C1FECB}"/>
              </a:ext>
            </a:extLst>
          </p:cNvPr>
          <p:cNvSpPr/>
          <p:nvPr/>
        </p:nvSpPr>
        <p:spPr>
          <a:xfrm>
            <a:off x="12360538" y="2576716"/>
            <a:ext cx="9904773" cy="2672543"/>
          </a:xfrm>
          <a:prstGeom prst="roundRect">
            <a:avLst>
              <a:gd name="adj" fmla="val 11788"/>
            </a:avLst>
          </a:prstGeom>
          <a:solidFill>
            <a:srgbClr val="FFFFFF"/>
          </a:solidFill>
          <a:ln w="9525" cap="flat" cmpd="sng">
            <a:solidFill>
              <a:schemeClr val="lt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5" name="Google Shape;145;p16"/>
          <p:cNvSpPr/>
          <p:nvPr/>
        </p:nvSpPr>
        <p:spPr>
          <a:xfrm>
            <a:off x="921940" y="8996530"/>
            <a:ext cx="5821800" cy="48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-US" sz="2400" b="1" i="0" u="none" strike="noStrike" cap="none" dirty="0" err="1">
                <a:solidFill>
                  <a:srgbClr val="27652E"/>
                </a:solidFill>
                <a:latin typeface="PT Sans"/>
                <a:ea typeface="PT Sans"/>
                <a:cs typeface="PT Sans"/>
                <a:sym typeface="PT Sans"/>
              </a:rPr>
              <a:t>Благодарности</a:t>
            </a:r>
            <a:endParaRPr sz="2400" b="1" i="0" u="none" strike="noStrike" cap="none" dirty="0">
              <a:solidFill>
                <a:srgbClr val="27652E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6" name="Google Shape;146;p16"/>
          <p:cNvSpPr/>
          <p:nvPr/>
        </p:nvSpPr>
        <p:spPr>
          <a:xfrm>
            <a:off x="920523" y="9582815"/>
            <a:ext cx="21823500" cy="431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5150" tIns="65150" rIns="65150" bIns="65150" anchor="t" anchorCtr="0">
            <a:noAutofit/>
          </a:bodyPr>
          <a:lstStyle/>
          <a:p>
            <a:pPr marL="0" marR="0" lvl="0" indent="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-US" sz="2400" b="0" i="0" u="none" strike="noStrike" cap="none" dirty="0">
                <a:solidFill>
                  <a:srgbClr val="1F2430"/>
                </a:solidFill>
                <a:latin typeface="PT Sans"/>
                <a:ea typeface="PT Sans"/>
                <a:cs typeface="PT Sans"/>
                <a:sym typeface="PT Sans"/>
              </a:rPr>
              <a:t>&lt;</a:t>
            </a:r>
            <a:r>
              <a:rPr lang="en-US" sz="2400" b="0" i="0" u="none" strike="noStrike" cap="none" dirty="0" err="1">
                <a:solidFill>
                  <a:srgbClr val="1F2430"/>
                </a:solidFill>
                <a:latin typeface="PT Sans"/>
                <a:ea typeface="PT Sans"/>
                <a:cs typeface="PT Sans"/>
                <a:sym typeface="PT Sans"/>
              </a:rPr>
              <a:t>Назовите</a:t>
            </a:r>
            <a:r>
              <a:rPr lang="en-US" sz="2400" b="0" i="0" u="none" strike="noStrike" cap="none" dirty="0">
                <a:solidFill>
                  <a:srgbClr val="1F2430"/>
                </a:solidFill>
                <a:latin typeface="PT Sans"/>
                <a:ea typeface="PT Sans"/>
                <a:cs typeface="PT Sans"/>
                <a:sym typeface="PT Sans"/>
              </a:rPr>
              <a:t> </a:t>
            </a:r>
            <a:r>
              <a:rPr lang="en-US" sz="2400" b="0" i="0" u="none" strike="noStrike" cap="none" dirty="0" err="1">
                <a:solidFill>
                  <a:srgbClr val="1F2430"/>
                </a:solidFill>
                <a:latin typeface="PT Sans"/>
                <a:ea typeface="PT Sans"/>
                <a:cs typeface="PT Sans"/>
                <a:sym typeface="PT Sans"/>
              </a:rPr>
              <a:t>людей</a:t>
            </a:r>
            <a:r>
              <a:rPr lang="en-US" sz="2400" b="0" i="0" u="none" strike="noStrike" cap="none" dirty="0">
                <a:solidFill>
                  <a:srgbClr val="1F2430"/>
                </a:solidFill>
                <a:latin typeface="PT Sans"/>
                <a:ea typeface="PT Sans"/>
                <a:cs typeface="PT Sans"/>
                <a:sym typeface="PT Sans"/>
              </a:rPr>
              <a:t>, </a:t>
            </a:r>
            <a:r>
              <a:rPr lang="en-US" sz="2400" b="0" i="0" u="none" strike="noStrike" cap="none" dirty="0" err="1">
                <a:solidFill>
                  <a:srgbClr val="1F2430"/>
                </a:solidFill>
                <a:latin typeface="PT Sans"/>
                <a:ea typeface="PT Sans"/>
                <a:cs typeface="PT Sans"/>
                <a:sym typeface="PT Sans"/>
              </a:rPr>
              <a:t>которые</a:t>
            </a:r>
            <a:r>
              <a:rPr lang="en-US" sz="2400" b="0" i="0" u="none" strike="noStrike" cap="none" dirty="0">
                <a:solidFill>
                  <a:srgbClr val="1F2430"/>
                </a:solidFill>
                <a:latin typeface="PT Sans"/>
                <a:ea typeface="PT Sans"/>
                <a:cs typeface="PT Sans"/>
                <a:sym typeface="PT Sans"/>
              </a:rPr>
              <a:t> </a:t>
            </a:r>
            <a:r>
              <a:rPr lang="en-US" sz="2400" b="0" i="0" u="none" strike="noStrike" cap="none" dirty="0" err="1">
                <a:solidFill>
                  <a:srgbClr val="1F2430"/>
                </a:solidFill>
                <a:latin typeface="PT Sans"/>
                <a:ea typeface="PT Sans"/>
                <a:cs typeface="PT Sans"/>
                <a:sym typeface="PT Sans"/>
              </a:rPr>
              <a:t>помогали</a:t>
            </a:r>
            <a:r>
              <a:rPr lang="en-US" sz="2400" b="0" i="0" u="none" strike="noStrike" cap="none" dirty="0">
                <a:solidFill>
                  <a:srgbClr val="1F2430"/>
                </a:solidFill>
                <a:latin typeface="PT Sans"/>
                <a:ea typeface="PT Sans"/>
                <a:cs typeface="PT Sans"/>
                <a:sym typeface="PT Sans"/>
              </a:rPr>
              <a:t> </a:t>
            </a:r>
            <a:r>
              <a:rPr lang="en-US" sz="2400" b="0" i="0" u="none" strike="noStrike" cap="none" dirty="0" err="1">
                <a:solidFill>
                  <a:srgbClr val="1F2430"/>
                </a:solidFill>
                <a:latin typeface="PT Sans"/>
                <a:ea typeface="PT Sans"/>
                <a:cs typeface="PT Sans"/>
                <a:sym typeface="PT Sans"/>
              </a:rPr>
              <a:t>вам</a:t>
            </a:r>
            <a:r>
              <a:rPr lang="en-US" sz="2400" b="0" i="0" u="none" strike="noStrike" cap="none" dirty="0">
                <a:solidFill>
                  <a:srgbClr val="1F2430"/>
                </a:solidFill>
                <a:latin typeface="PT Sans"/>
                <a:ea typeface="PT Sans"/>
                <a:cs typeface="PT Sans"/>
                <a:sym typeface="PT Sans"/>
              </a:rPr>
              <a:t> и </a:t>
            </a:r>
            <a:r>
              <a:rPr lang="en-US" sz="2400" b="0" i="0" u="none" strike="noStrike" cap="none" dirty="0" err="1">
                <a:solidFill>
                  <a:srgbClr val="1F2430"/>
                </a:solidFill>
                <a:latin typeface="PT Sans"/>
                <a:ea typeface="PT Sans"/>
                <a:cs typeface="PT Sans"/>
                <a:sym typeface="PT Sans"/>
              </a:rPr>
              <a:t>вдохновляли</a:t>
            </a:r>
            <a:r>
              <a:rPr lang="en-US" sz="2400" b="0" i="0" u="none" strike="noStrike" cap="none" dirty="0">
                <a:solidFill>
                  <a:srgbClr val="1F2430"/>
                </a:solidFill>
                <a:latin typeface="PT Sans"/>
                <a:ea typeface="PT Sans"/>
                <a:cs typeface="PT Sans"/>
                <a:sym typeface="PT Sans"/>
              </a:rPr>
              <a:t>. </a:t>
            </a:r>
            <a:r>
              <a:rPr lang="en-US" sz="2400" b="0" i="0" u="none" strike="noStrike" cap="none" dirty="0" err="1">
                <a:solidFill>
                  <a:srgbClr val="1F2430"/>
                </a:solidFill>
                <a:latin typeface="PT Sans"/>
                <a:ea typeface="PT Sans"/>
                <a:cs typeface="PT Sans"/>
                <a:sym typeface="PT Sans"/>
              </a:rPr>
              <a:t>Наставник</a:t>
            </a:r>
            <a:r>
              <a:rPr lang="en-US" sz="2400" b="0" i="0" u="none" strike="noStrike" cap="none" dirty="0">
                <a:solidFill>
                  <a:srgbClr val="1F2430"/>
                </a:solidFill>
                <a:latin typeface="PT Sans"/>
                <a:ea typeface="PT Sans"/>
                <a:cs typeface="PT Sans"/>
                <a:sym typeface="PT Sans"/>
              </a:rPr>
              <a:t>, </a:t>
            </a:r>
            <a:r>
              <a:rPr lang="en-US" sz="2400" b="0" i="0" u="none" strike="noStrike" cap="none" dirty="0" err="1">
                <a:solidFill>
                  <a:srgbClr val="1F2430"/>
                </a:solidFill>
                <a:latin typeface="PT Sans"/>
                <a:ea typeface="PT Sans"/>
                <a:cs typeface="PT Sans"/>
                <a:sym typeface="PT Sans"/>
              </a:rPr>
              <a:t>родители</a:t>
            </a:r>
            <a:r>
              <a:rPr lang="en-US" sz="2400" b="0" i="0" u="none" strike="noStrike" cap="none" dirty="0">
                <a:solidFill>
                  <a:srgbClr val="1F2430"/>
                </a:solidFill>
                <a:latin typeface="PT Sans"/>
                <a:ea typeface="PT Sans"/>
                <a:cs typeface="PT Sans"/>
                <a:sym typeface="PT Sans"/>
              </a:rPr>
              <a:t>, </a:t>
            </a:r>
            <a:r>
              <a:rPr lang="en-US" sz="2400" b="0" i="0" u="none" strike="noStrike" cap="none" dirty="0" err="1">
                <a:solidFill>
                  <a:srgbClr val="1F2430"/>
                </a:solidFill>
                <a:latin typeface="PT Sans"/>
                <a:ea typeface="PT Sans"/>
                <a:cs typeface="PT Sans"/>
                <a:sym typeface="PT Sans"/>
              </a:rPr>
              <a:t>друзья</a:t>
            </a:r>
            <a:r>
              <a:rPr lang="en-US" sz="2400" b="0" i="0" u="none" strike="noStrike" cap="none" dirty="0">
                <a:solidFill>
                  <a:srgbClr val="1F2430"/>
                </a:solidFill>
                <a:latin typeface="PT Sans"/>
                <a:ea typeface="PT Sans"/>
                <a:cs typeface="PT Sans"/>
                <a:sym typeface="PT Sans"/>
              </a:rPr>
              <a:t> и </a:t>
            </a:r>
            <a:r>
              <a:rPr lang="en-US" sz="2400" b="0" i="0" u="none" strike="noStrike" cap="none" dirty="0" err="1">
                <a:solidFill>
                  <a:srgbClr val="1F2430"/>
                </a:solidFill>
                <a:latin typeface="PT Sans"/>
                <a:ea typeface="PT Sans"/>
                <a:cs typeface="PT Sans"/>
                <a:sym typeface="PT Sans"/>
              </a:rPr>
              <a:t>т.д</a:t>
            </a:r>
            <a:r>
              <a:rPr lang="en-US" sz="2400" b="0" i="0" u="none" strike="noStrike" cap="none" dirty="0">
                <a:solidFill>
                  <a:srgbClr val="1F2430"/>
                </a:solidFill>
                <a:latin typeface="PT Sans"/>
                <a:ea typeface="PT Sans"/>
                <a:cs typeface="PT Sans"/>
                <a:sym typeface="PT Sans"/>
              </a:rPr>
              <a:t>. </a:t>
            </a:r>
            <a:endParaRPr lang="ru-RU" sz="2400" b="0" i="0" u="none" strike="noStrike" cap="none" dirty="0">
              <a:solidFill>
                <a:srgbClr val="1F2430"/>
              </a:solidFill>
              <a:latin typeface="PT Sans"/>
              <a:ea typeface="PT Sans"/>
              <a:cs typeface="PT Sans"/>
              <a:sym typeface="PT Sans"/>
            </a:endParaRPr>
          </a:p>
          <a:p>
            <a:pPr marL="0" marR="0" lvl="0" indent="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-US" sz="2400" b="0" i="0" u="none" strike="noStrike" cap="none" dirty="0" err="1">
                <a:solidFill>
                  <a:srgbClr val="1F2430"/>
                </a:solidFill>
                <a:latin typeface="PT Sans"/>
                <a:ea typeface="PT Sans"/>
                <a:cs typeface="PT Sans"/>
                <a:sym typeface="PT Sans"/>
              </a:rPr>
              <a:t>Если</a:t>
            </a:r>
            <a:r>
              <a:rPr lang="en-US" sz="2400" b="0" i="0" u="none" strike="noStrike" cap="none" dirty="0">
                <a:solidFill>
                  <a:srgbClr val="1F2430"/>
                </a:solidFill>
                <a:latin typeface="PT Sans"/>
                <a:ea typeface="PT Sans"/>
                <a:cs typeface="PT Sans"/>
                <a:sym typeface="PT Sans"/>
              </a:rPr>
              <a:t> </a:t>
            </a:r>
            <a:r>
              <a:rPr lang="en-US" sz="2400" b="0" i="0" u="none" strike="noStrike" cap="none" dirty="0" err="1">
                <a:solidFill>
                  <a:srgbClr val="1F2430"/>
                </a:solidFill>
                <a:latin typeface="PT Sans"/>
                <a:ea typeface="PT Sans"/>
                <a:cs typeface="PT Sans"/>
                <a:sym typeface="PT Sans"/>
              </a:rPr>
              <a:t>таких</a:t>
            </a:r>
            <a:r>
              <a:rPr lang="en-US" sz="2400" b="0" i="0" u="none" strike="noStrike" cap="none" dirty="0">
                <a:solidFill>
                  <a:srgbClr val="1F2430"/>
                </a:solidFill>
                <a:latin typeface="PT Sans"/>
                <a:ea typeface="PT Sans"/>
                <a:cs typeface="PT Sans"/>
                <a:sym typeface="PT Sans"/>
              </a:rPr>
              <a:t> </a:t>
            </a:r>
            <a:r>
              <a:rPr lang="en-US" sz="2400" b="0" i="0" u="none" strike="noStrike" cap="none" dirty="0" err="1">
                <a:solidFill>
                  <a:srgbClr val="1F2430"/>
                </a:solidFill>
                <a:latin typeface="PT Sans"/>
                <a:ea typeface="PT Sans"/>
                <a:cs typeface="PT Sans"/>
                <a:sym typeface="PT Sans"/>
              </a:rPr>
              <a:t>людей</a:t>
            </a:r>
            <a:r>
              <a:rPr lang="en-US" sz="2400" b="0" i="0" u="none" strike="noStrike" cap="none" dirty="0">
                <a:solidFill>
                  <a:srgbClr val="1F2430"/>
                </a:solidFill>
                <a:latin typeface="PT Sans"/>
                <a:ea typeface="PT Sans"/>
                <a:cs typeface="PT Sans"/>
                <a:sym typeface="PT Sans"/>
              </a:rPr>
              <a:t> </a:t>
            </a:r>
            <a:r>
              <a:rPr lang="en-US" sz="2400" b="0" i="0" u="none" strike="noStrike" cap="none" dirty="0" err="1">
                <a:solidFill>
                  <a:srgbClr val="1F2430"/>
                </a:solidFill>
                <a:latin typeface="PT Sans"/>
                <a:ea typeface="PT Sans"/>
                <a:cs typeface="PT Sans"/>
                <a:sym typeface="PT Sans"/>
              </a:rPr>
              <a:t>не</a:t>
            </a:r>
            <a:r>
              <a:rPr lang="en-US" sz="2400" b="0" i="0" u="none" strike="noStrike" cap="none" dirty="0">
                <a:solidFill>
                  <a:srgbClr val="1F2430"/>
                </a:solidFill>
                <a:latin typeface="PT Sans"/>
                <a:ea typeface="PT Sans"/>
                <a:cs typeface="PT Sans"/>
                <a:sym typeface="PT Sans"/>
              </a:rPr>
              <a:t> </a:t>
            </a:r>
            <a:r>
              <a:rPr lang="en-US" sz="2400" b="0" i="0" u="none" strike="noStrike" cap="none" dirty="0" err="1">
                <a:solidFill>
                  <a:srgbClr val="1F2430"/>
                </a:solidFill>
                <a:latin typeface="PT Sans"/>
                <a:ea typeface="PT Sans"/>
                <a:cs typeface="PT Sans"/>
                <a:sym typeface="PT Sans"/>
              </a:rPr>
              <a:t>было</a:t>
            </a:r>
            <a:r>
              <a:rPr lang="en-US" sz="2400" b="0" i="0" u="none" strike="noStrike" cap="none" dirty="0">
                <a:solidFill>
                  <a:srgbClr val="1F2430"/>
                </a:solidFill>
                <a:latin typeface="PT Sans"/>
                <a:ea typeface="PT Sans"/>
                <a:cs typeface="PT Sans"/>
                <a:sym typeface="PT Sans"/>
              </a:rPr>
              <a:t>, </a:t>
            </a:r>
            <a:r>
              <a:rPr lang="en-US" sz="2400" b="0" i="0" u="none" strike="noStrike" cap="none" dirty="0" err="1">
                <a:solidFill>
                  <a:srgbClr val="1F2430"/>
                </a:solidFill>
                <a:latin typeface="PT Sans"/>
                <a:ea typeface="PT Sans"/>
                <a:cs typeface="PT Sans"/>
                <a:sym typeface="PT Sans"/>
              </a:rPr>
              <a:t>то</a:t>
            </a:r>
            <a:r>
              <a:rPr lang="en-US" sz="2400" b="0" i="0" u="none" strike="noStrike" cap="none" dirty="0">
                <a:solidFill>
                  <a:srgbClr val="1F2430"/>
                </a:solidFill>
                <a:latin typeface="PT Sans"/>
                <a:ea typeface="PT Sans"/>
                <a:cs typeface="PT Sans"/>
                <a:sym typeface="PT Sans"/>
              </a:rPr>
              <a:t> </a:t>
            </a:r>
            <a:r>
              <a:rPr lang="en-US" sz="2400" b="0" i="0" u="none" strike="noStrike" cap="none" dirty="0" err="1">
                <a:solidFill>
                  <a:srgbClr val="1F2430"/>
                </a:solidFill>
                <a:latin typeface="PT Sans"/>
                <a:ea typeface="PT Sans"/>
                <a:cs typeface="PT Sans"/>
                <a:sym typeface="PT Sans"/>
              </a:rPr>
              <a:t>удалите</a:t>
            </a:r>
            <a:r>
              <a:rPr lang="en-US" sz="2400" b="0" i="0" u="none" strike="noStrike" cap="none" dirty="0">
                <a:solidFill>
                  <a:srgbClr val="1F2430"/>
                </a:solidFill>
                <a:latin typeface="PT Sans"/>
                <a:ea typeface="PT Sans"/>
                <a:cs typeface="PT Sans"/>
                <a:sym typeface="PT Sans"/>
              </a:rPr>
              <a:t> </a:t>
            </a:r>
            <a:r>
              <a:rPr lang="en-US" sz="2400" b="0" i="0" u="none" strike="noStrike" cap="none" dirty="0" err="1">
                <a:solidFill>
                  <a:srgbClr val="1F2430"/>
                </a:solidFill>
                <a:latin typeface="PT Sans"/>
                <a:ea typeface="PT Sans"/>
                <a:cs typeface="PT Sans"/>
                <a:sym typeface="PT Sans"/>
              </a:rPr>
              <a:t>эту</a:t>
            </a:r>
            <a:r>
              <a:rPr lang="en-US" sz="2400" b="0" i="0" u="none" strike="noStrike" cap="none" dirty="0">
                <a:solidFill>
                  <a:srgbClr val="1F2430"/>
                </a:solidFill>
                <a:latin typeface="PT Sans"/>
                <a:ea typeface="PT Sans"/>
                <a:cs typeface="PT Sans"/>
                <a:sym typeface="PT Sans"/>
              </a:rPr>
              <a:t> </a:t>
            </a:r>
            <a:r>
              <a:rPr lang="en-US" sz="2400" b="0" i="0" u="none" strike="noStrike" cap="none" dirty="0" err="1">
                <a:solidFill>
                  <a:srgbClr val="1F2430"/>
                </a:solidFill>
                <a:latin typeface="PT Sans"/>
                <a:ea typeface="PT Sans"/>
                <a:cs typeface="PT Sans"/>
                <a:sym typeface="PT Sans"/>
              </a:rPr>
              <a:t>информацию</a:t>
            </a:r>
            <a:r>
              <a:rPr lang="en-US" sz="2400" b="0" i="0" u="none" strike="noStrike" cap="none" dirty="0">
                <a:solidFill>
                  <a:srgbClr val="1F2430"/>
                </a:solidFill>
                <a:latin typeface="PT Sans"/>
                <a:ea typeface="PT Sans"/>
                <a:cs typeface="PT Sans"/>
                <a:sym typeface="PT Sans"/>
              </a:rPr>
              <a:t>&gt;</a:t>
            </a:r>
            <a:endParaRPr sz="2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0" name="Google Shape;100;p16"/>
          <p:cNvSpPr/>
          <p:nvPr/>
        </p:nvSpPr>
        <p:spPr>
          <a:xfrm>
            <a:off x="12422551" y="2134080"/>
            <a:ext cx="4753800" cy="4834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-US" sz="2400" b="1" i="0" u="none" strike="noStrike" cap="none" dirty="0" err="1">
                <a:solidFill>
                  <a:srgbClr val="27652E"/>
                </a:solidFill>
                <a:latin typeface="PT Sans"/>
                <a:ea typeface="PT Sans"/>
                <a:cs typeface="PT Sans"/>
                <a:sym typeface="PT Sans"/>
              </a:rPr>
              <a:t>Автор</a:t>
            </a:r>
            <a:r>
              <a:rPr lang="en-US" sz="2400" b="1" i="0" u="none" strike="noStrike" cap="none" dirty="0">
                <a:solidFill>
                  <a:srgbClr val="27652E"/>
                </a:solidFill>
                <a:latin typeface="PT Sans"/>
                <a:ea typeface="PT Sans"/>
                <a:cs typeface="PT Sans"/>
                <a:sym typeface="PT Sans"/>
              </a:rPr>
              <a:t>(ы) </a:t>
            </a:r>
            <a:r>
              <a:rPr lang="en-US" sz="2400" b="1" i="0" u="none" strike="noStrike" cap="none" dirty="0" err="1">
                <a:solidFill>
                  <a:srgbClr val="27652E"/>
                </a:solidFill>
                <a:latin typeface="PT Sans"/>
                <a:ea typeface="PT Sans"/>
                <a:cs typeface="PT Sans"/>
                <a:sym typeface="PT Sans"/>
              </a:rPr>
              <a:t>проекта</a:t>
            </a:r>
            <a:endParaRPr sz="2400" b="1" i="0" u="none" strike="noStrike" cap="none" dirty="0">
              <a:solidFill>
                <a:srgbClr val="27652E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1" name="Google Shape;101;p16"/>
          <p:cNvSpPr/>
          <p:nvPr/>
        </p:nvSpPr>
        <p:spPr>
          <a:xfrm>
            <a:off x="12623040" y="2772720"/>
            <a:ext cx="961200" cy="961200"/>
          </a:xfrm>
          <a:prstGeom prst="ellipse">
            <a:avLst/>
          </a:prstGeom>
          <a:blipFill rotWithShape="1">
            <a:blip r:embed="rId4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2" name="Google Shape;102;p16"/>
          <p:cNvSpPr/>
          <p:nvPr/>
        </p:nvSpPr>
        <p:spPr>
          <a:xfrm>
            <a:off x="12627000" y="3835800"/>
            <a:ext cx="3281400" cy="7995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5150" tIns="65150" rIns="65150" bIns="6515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-US" sz="2400" b="0" i="0" u="none" strike="noStrike" cap="none" dirty="0">
                <a:solidFill>
                  <a:srgbClr val="1F2430"/>
                </a:solidFill>
                <a:latin typeface="PT Sans"/>
                <a:ea typeface="PT Sans"/>
                <a:cs typeface="PT Sans"/>
                <a:sym typeface="PT Sans"/>
              </a:rPr>
              <a:t>&lt;</a:t>
            </a:r>
            <a:r>
              <a:rPr lang="ru-RU" sz="2400" b="0" i="0" u="none" strike="noStrike" cap="none" dirty="0">
                <a:solidFill>
                  <a:srgbClr val="1F2430"/>
                </a:solidFill>
                <a:latin typeface="PT Sans"/>
                <a:ea typeface="PT Sans"/>
                <a:cs typeface="PT Sans"/>
                <a:sym typeface="PT Sans"/>
              </a:rPr>
              <a:t>Иван</a:t>
            </a:r>
            <a:r>
              <a:rPr lang="en-US" sz="2400" b="0" i="0" u="none" strike="noStrike" cap="none" dirty="0">
                <a:solidFill>
                  <a:srgbClr val="1F2430"/>
                </a:solidFill>
                <a:latin typeface="PT Sans"/>
                <a:ea typeface="PT Sans"/>
                <a:cs typeface="PT Sans"/>
                <a:sym typeface="PT Sans"/>
              </a:rPr>
              <a:t> </a:t>
            </a:r>
            <a:br>
              <a:rPr lang="en-US" sz="18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ru-RU" sz="2400" b="0" i="0" u="none" strike="noStrike" cap="none" dirty="0">
                <a:solidFill>
                  <a:srgbClr val="1F2430"/>
                </a:solidFill>
                <a:latin typeface="PT Sans"/>
                <a:ea typeface="PT Sans"/>
                <a:cs typeface="PT Sans"/>
                <a:sym typeface="PT Sans"/>
              </a:rPr>
              <a:t>Иванов</a:t>
            </a:r>
            <a:r>
              <a:rPr lang="en-US" sz="2400" b="0" i="0" u="none" strike="noStrike" cap="none" dirty="0">
                <a:solidFill>
                  <a:srgbClr val="1F2430"/>
                </a:solidFill>
                <a:latin typeface="PT Sans"/>
                <a:ea typeface="PT Sans"/>
                <a:cs typeface="PT Sans"/>
                <a:sym typeface="PT Sans"/>
              </a:rPr>
              <a:t>&gt;</a:t>
            </a:r>
            <a:endParaRPr sz="2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3" name="Google Shape;103;p16"/>
          <p:cNvSpPr/>
          <p:nvPr/>
        </p:nvSpPr>
        <p:spPr>
          <a:xfrm>
            <a:off x="12627000" y="4631400"/>
            <a:ext cx="3281400" cy="3790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5150" tIns="65150" rIns="65150" bIns="6515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n-US" sz="2000" b="0" i="0" u="none" strike="noStrike" cap="none">
                <a:solidFill>
                  <a:srgbClr val="51596C"/>
                </a:solidFill>
                <a:latin typeface="PT Sans"/>
                <a:ea typeface="PT Sans"/>
                <a:cs typeface="PT Sans"/>
                <a:sym typeface="PT Sans"/>
              </a:rPr>
              <a:t>&lt;Роль в проекте&gt;</a:t>
            </a:r>
            <a:endParaRPr sz="20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0" name="Google Shape;110;p16"/>
          <p:cNvSpPr/>
          <p:nvPr/>
        </p:nvSpPr>
        <p:spPr>
          <a:xfrm>
            <a:off x="16321680" y="2772720"/>
            <a:ext cx="961200" cy="961200"/>
          </a:xfrm>
          <a:prstGeom prst="ellipse">
            <a:avLst/>
          </a:prstGeom>
          <a:blipFill rotWithShape="1">
            <a:blip r:embed="rId4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1" name="Google Shape;111;p16"/>
          <p:cNvSpPr/>
          <p:nvPr/>
        </p:nvSpPr>
        <p:spPr>
          <a:xfrm>
            <a:off x="16325640" y="3835800"/>
            <a:ext cx="3281400" cy="7995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5150" tIns="65150" rIns="65150" bIns="6515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-US" sz="2400" b="0" i="0" u="none" strike="noStrike" cap="none" dirty="0">
                <a:solidFill>
                  <a:srgbClr val="1F2430"/>
                </a:solidFill>
                <a:latin typeface="PT Sans"/>
                <a:ea typeface="PT Sans"/>
                <a:cs typeface="PT Sans"/>
                <a:sym typeface="PT Sans"/>
              </a:rPr>
              <a:t>&lt;</a:t>
            </a:r>
            <a:r>
              <a:rPr lang="ru-RU" sz="2400" b="0" i="0" u="none" strike="noStrike" cap="none" dirty="0">
                <a:solidFill>
                  <a:srgbClr val="1F2430"/>
                </a:solidFill>
                <a:latin typeface="PT Sans"/>
                <a:ea typeface="PT Sans"/>
                <a:cs typeface="PT Sans"/>
                <a:sym typeface="PT Sans"/>
              </a:rPr>
              <a:t>Петр</a:t>
            </a:r>
            <a:r>
              <a:rPr lang="en-US" sz="2400" b="0" i="0" u="none" strike="noStrike" cap="none" dirty="0">
                <a:solidFill>
                  <a:srgbClr val="1F2430"/>
                </a:solidFill>
                <a:latin typeface="PT Sans"/>
                <a:ea typeface="PT Sans"/>
                <a:cs typeface="PT Sans"/>
                <a:sym typeface="PT Sans"/>
              </a:rPr>
              <a:t> </a:t>
            </a:r>
            <a:br>
              <a:rPr lang="en-US" sz="18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ru-RU" sz="2400" b="0" i="0" u="none" strike="noStrike" cap="none" dirty="0">
                <a:solidFill>
                  <a:srgbClr val="1F2430"/>
                </a:solidFill>
                <a:latin typeface="PT Sans"/>
                <a:ea typeface="PT Sans"/>
                <a:cs typeface="PT Sans"/>
                <a:sym typeface="PT Sans"/>
              </a:rPr>
              <a:t>Петров</a:t>
            </a:r>
            <a:r>
              <a:rPr lang="en-US" sz="2400" b="0" i="0" u="none" strike="noStrike" cap="none" dirty="0">
                <a:solidFill>
                  <a:srgbClr val="1F2430"/>
                </a:solidFill>
                <a:latin typeface="PT Sans"/>
                <a:ea typeface="PT Sans"/>
                <a:cs typeface="PT Sans"/>
                <a:sym typeface="PT Sans"/>
              </a:rPr>
              <a:t>&gt;</a:t>
            </a:r>
            <a:endParaRPr sz="2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2" name="Google Shape;112;p16"/>
          <p:cNvSpPr/>
          <p:nvPr/>
        </p:nvSpPr>
        <p:spPr>
          <a:xfrm>
            <a:off x="16325640" y="4631400"/>
            <a:ext cx="3281400" cy="3787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5150" tIns="65150" rIns="65150" bIns="6515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n-US" sz="2000" b="0" i="0" u="none" strike="noStrike" cap="none">
                <a:solidFill>
                  <a:srgbClr val="51596C"/>
                </a:solidFill>
                <a:latin typeface="PT Sans"/>
                <a:ea typeface="PT Sans"/>
                <a:cs typeface="PT Sans"/>
                <a:sym typeface="PT Sans"/>
              </a:rPr>
              <a:t>&lt;Роль в проекте&gt;</a:t>
            </a:r>
            <a:endParaRPr sz="20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3" name="Google Shape;113;p16"/>
          <p:cNvSpPr/>
          <p:nvPr/>
        </p:nvSpPr>
        <p:spPr>
          <a:xfrm>
            <a:off x="20026800" y="2772720"/>
            <a:ext cx="961200" cy="961200"/>
          </a:xfrm>
          <a:prstGeom prst="ellipse">
            <a:avLst/>
          </a:prstGeom>
          <a:blipFill rotWithShape="1">
            <a:blip r:embed="rId4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4" name="Google Shape;114;p16"/>
          <p:cNvSpPr/>
          <p:nvPr/>
        </p:nvSpPr>
        <p:spPr>
          <a:xfrm>
            <a:off x="20030760" y="3835800"/>
            <a:ext cx="3281400" cy="7995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5150" tIns="65150" rIns="65150" bIns="6515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-US" sz="2400" b="0" i="0" u="none" strike="noStrike" cap="none" dirty="0">
                <a:solidFill>
                  <a:srgbClr val="1F2430"/>
                </a:solidFill>
                <a:latin typeface="PT Sans"/>
                <a:ea typeface="PT Sans"/>
                <a:cs typeface="PT Sans"/>
                <a:sym typeface="PT Sans"/>
              </a:rPr>
              <a:t>&lt;</a:t>
            </a:r>
            <a:r>
              <a:rPr lang="ru-RU" sz="2400" b="0" i="0" u="none" strike="noStrike" cap="none" dirty="0">
                <a:solidFill>
                  <a:srgbClr val="1F2430"/>
                </a:solidFill>
                <a:latin typeface="PT Sans"/>
                <a:ea typeface="PT Sans"/>
                <a:cs typeface="PT Sans"/>
                <a:sym typeface="PT Sans"/>
              </a:rPr>
              <a:t>Сергей</a:t>
            </a:r>
            <a:r>
              <a:rPr lang="en-US" sz="2400" b="0" i="0" u="none" strike="noStrike" cap="none" dirty="0">
                <a:solidFill>
                  <a:srgbClr val="1F2430"/>
                </a:solidFill>
                <a:latin typeface="PT Sans"/>
                <a:ea typeface="PT Sans"/>
                <a:cs typeface="PT Sans"/>
                <a:sym typeface="PT Sans"/>
              </a:rPr>
              <a:t> </a:t>
            </a:r>
            <a:br>
              <a:rPr lang="en-US" sz="18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ru-RU" sz="2400" b="0" i="0" u="none" strike="noStrike" cap="none" dirty="0">
                <a:solidFill>
                  <a:srgbClr val="1F2430"/>
                </a:solidFill>
                <a:latin typeface="PT Sans"/>
                <a:ea typeface="PT Sans"/>
                <a:cs typeface="PT Sans"/>
                <a:sym typeface="PT Sans"/>
              </a:rPr>
              <a:t>Сергеев</a:t>
            </a:r>
            <a:r>
              <a:rPr lang="en-US" sz="2400" b="0" i="0" u="none" strike="noStrike" cap="none" dirty="0">
                <a:solidFill>
                  <a:srgbClr val="1F2430"/>
                </a:solidFill>
                <a:latin typeface="PT Sans"/>
                <a:ea typeface="PT Sans"/>
                <a:cs typeface="PT Sans"/>
                <a:sym typeface="PT Sans"/>
              </a:rPr>
              <a:t>&gt;</a:t>
            </a:r>
            <a:endParaRPr sz="2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5" name="Google Shape;115;p16"/>
          <p:cNvSpPr/>
          <p:nvPr/>
        </p:nvSpPr>
        <p:spPr>
          <a:xfrm>
            <a:off x="20030760" y="4631400"/>
            <a:ext cx="3281400" cy="3787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5150" tIns="65150" rIns="65150" bIns="6515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n-US" sz="2000" b="0" i="0" u="none" strike="noStrike" cap="none">
                <a:solidFill>
                  <a:srgbClr val="51596C"/>
                </a:solidFill>
                <a:latin typeface="PT Sans"/>
                <a:ea typeface="PT Sans"/>
                <a:cs typeface="PT Sans"/>
                <a:sym typeface="PT Sans"/>
              </a:rPr>
              <a:t>&lt;Роль в проекте&gt;</a:t>
            </a:r>
            <a:endParaRPr sz="20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Рисунок 15">
            <a:extLst>
              <a:ext uri="{FF2B5EF4-FFF2-40B4-BE49-F238E27FC236}">
                <a16:creationId xmlns:a16="http://schemas.microsoft.com/office/drawing/2014/main" id="{583E5465-0D93-474F-9B83-59F99EE3645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20058851" cy="13724477"/>
          </a:xfrm>
          <a:prstGeom prst="rect">
            <a:avLst/>
          </a:prstGeom>
        </p:spPr>
      </p:pic>
      <p:pic>
        <p:nvPicPr>
          <p:cNvPr id="17" name="Рисунок 16">
            <a:extLst>
              <a:ext uri="{FF2B5EF4-FFF2-40B4-BE49-F238E27FC236}">
                <a16:creationId xmlns:a16="http://schemas.microsoft.com/office/drawing/2014/main" id="{CB646770-50B3-4065-9102-215439B8A5BA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4829"/>
          <a:stretch/>
        </p:blipFill>
        <p:spPr>
          <a:xfrm>
            <a:off x="9583614" y="-8477"/>
            <a:ext cx="14800385" cy="13724477"/>
          </a:xfrm>
          <a:prstGeom prst="rect">
            <a:avLst/>
          </a:prstGeom>
        </p:spPr>
      </p:pic>
      <p:sp>
        <p:nvSpPr>
          <p:cNvPr id="155" name="Google Shape;155;p17"/>
          <p:cNvSpPr/>
          <p:nvPr/>
        </p:nvSpPr>
        <p:spPr>
          <a:xfrm>
            <a:off x="920520" y="764640"/>
            <a:ext cx="17295600" cy="79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lang="en-US" sz="3600" dirty="0">
                <a:solidFill>
                  <a:srgbClr val="1F2430"/>
                </a:solidFill>
                <a:effectLst>
                  <a:glow rad="101600">
                    <a:srgbClr val="00B050">
                      <a:alpha val="60000"/>
                    </a:srgbClr>
                  </a:glow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PT Sans"/>
                <a:sym typeface="PT Sans"/>
              </a:rPr>
              <a:t>&lt;</a:t>
            </a:r>
            <a:r>
              <a:rPr lang="en-US" sz="3600" dirty="0" err="1">
                <a:solidFill>
                  <a:srgbClr val="1F2430"/>
                </a:solidFill>
                <a:effectLst>
                  <a:glow rad="101600">
                    <a:srgbClr val="00B050">
                      <a:alpha val="60000"/>
                    </a:srgbClr>
                  </a:glow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PT Sans"/>
                <a:sym typeface="PT Sans"/>
              </a:rPr>
              <a:t>Название</a:t>
            </a:r>
            <a:r>
              <a:rPr lang="en-US" sz="3600" dirty="0">
                <a:solidFill>
                  <a:srgbClr val="1F2430"/>
                </a:solidFill>
                <a:effectLst>
                  <a:glow rad="101600">
                    <a:srgbClr val="00B050">
                      <a:alpha val="60000"/>
                    </a:srgbClr>
                  </a:glow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PT Sans"/>
                <a:sym typeface="PT Sans"/>
              </a:rPr>
              <a:t> </a:t>
            </a:r>
            <a:r>
              <a:rPr lang="en-US" sz="3600" dirty="0" err="1">
                <a:solidFill>
                  <a:srgbClr val="1F2430"/>
                </a:solidFill>
                <a:effectLst>
                  <a:glow rad="101600">
                    <a:srgbClr val="00B050">
                      <a:alpha val="60000"/>
                    </a:srgbClr>
                  </a:glow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PT Sans"/>
                <a:sym typeface="PT Sans"/>
              </a:rPr>
              <a:t>проекта</a:t>
            </a:r>
            <a:r>
              <a:rPr lang="en-US" sz="3600" dirty="0">
                <a:solidFill>
                  <a:srgbClr val="1F2430"/>
                </a:solidFill>
                <a:effectLst>
                  <a:glow rad="101600">
                    <a:srgbClr val="00B050">
                      <a:alpha val="60000"/>
                    </a:srgbClr>
                  </a:glow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PT Sans"/>
                <a:sym typeface="PT Sans"/>
              </a:rPr>
              <a:t>&gt;. </a:t>
            </a:r>
            <a:r>
              <a:rPr lang="en-US" sz="4000" b="0" i="0" u="none" strike="noStrike" cap="none" dirty="0" err="1">
                <a:solidFill>
                  <a:srgbClr val="51596C"/>
                </a:solidFill>
                <a:latin typeface="PT Sans"/>
                <a:ea typeface="PT Sans"/>
                <a:cs typeface="PT Sans"/>
                <a:sym typeface="PT Sans"/>
              </a:rPr>
              <a:t>Опыт</a:t>
            </a:r>
            <a:r>
              <a:rPr lang="en-US" sz="4000" b="0" i="0" u="none" strike="noStrike" cap="none" dirty="0">
                <a:solidFill>
                  <a:srgbClr val="51596C"/>
                </a:solidFill>
                <a:latin typeface="PT Sans"/>
                <a:ea typeface="PT Sans"/>
                <a:cs typeface="PT Sans"/>
                <a:sym typeface="PT Sans"/>
              </a:rPr>
              <a:t> </a:t>
            </a:r>
            <a:r>
              <a:rPr lang="en-US" sz="4000" b="0" i="0" u="none" strike="noStrike" cap="none" dirty="0" err="1">
                <a:solidFill>
                  <a:srgbClr val="51596C"/>
                </a:solidFill>
                <a:latin typeface="PT Sans"/>
                <a:ea typeface="PT Sans"/>
                <a:cs typeface="PT Sans"/>
                <a:sym typeface="PT Sans"/>
              </a:rPr>
              <a:t>ваш</a:t>
            </a:r>
            <a:r>
              <a:rPr lang="en-US" sz="4000" b="0" i="0" u="none" strike="noStrike" cap="none" dirty="0">
                <a:solidFill>
                  <a:srgbClr val="51596C"/>
                </a:solidFill>
                <a:latin typeface="PT Sans"/>
                <a:ea typeface="PT Sans"/>
                <a:cs typeface="PT Sans"/>
                <a:sym typeface="PT Sans"/>
              </a:rPr>
              <a:t>/</a:t>
            </a:r>
            <a:r>
              <a:rPr lang="en-US" sz="4000" b="0" i="0" u="none" strike="noStrike" cap="none" dirty="0" err="1">
                <a:solidFill>
                  <a:srgbClr val="51596C"/>
                </a:solidFill>
                <a:latin typeface="PT Sans"/>
                <a:ea typeface="PT Sans"/>
                <a:cs typeface="PT Sans"/>
                <a:sym typeface="PT Sans"/>
              </a:rPr>
              <a:t>команды</a:t>
            </a:r>
            <a:r>
              <a:rPr lang="en-US" sz="4000" b="0" i="0" u="none" strike="noStrike" cap="none" dirty="0">
                <a:solidFill>
                  <a:srgbClr val="51596C"/>
                </a:solidFill>
                <a:latin typeface="PT Sans"/>
                <a:ea typeface="PT Sans"/>
                <a:cs typeface="PT Sans"/>
                <a:sym typeface="PT Sans"/>
              </a:rPr>
              <a:t> </a:t>
            </a:r>
            <a:r>
              <a:rPr lang="en-US" sz="4000" b="0" i="0" u="none" strike="noStrike" cap="none" dirty="0" err="1">
                <a:solidFill>
                  <a:srgbClr val="51596C"/>
                </a:solidFill>
                <a:latin typeface="PT Sans"/>
                <a:ea typeface="PT Sans"/>
                <a:cs typeface="PT Sans"/>
                <a:sym typeface="PT Sans"/>
              </a:rPr>
              <a:t>проекта</a:t>
            </a:r>
            <a:endParaRPr sz="40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7" name="Google Shape;157;p17"/>
          <p:cNvSpPr/>
          <p:nvPr/>
        </p:nvSpPr>
        <p:spPr>
          <a:xfrm>
            <a:off x="903634" y="1869387"/>
            <a:ext cx="10799400" cy="187740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r>
              <a:rPr lang="en-US" sz="2200" b="1" i="0" u="none" strike="noStrike" cap="none" dirty="0" err="1">
                <a:solidFill>
                  <a:srgbClr val="27652E"/>
                </a:solidFill>
                <a:latin typeface="PT Sans"/>
                <a:ea typeface="PT Sans"/>
                <a:cs typeface="PT Sans"/>
                <a:sym typeface="PT Sans"/>
              </a:rPr>
              <a:t>Опишите</a:t>
            </a:r>
            <a:r>
              <a:rPr lang="en-US" sz="2200" b="1" i="0" u="none" strike="noStrike" cap="none" dirty="0">
                <a:solidFill>
                  <a:srgbClr val="27652E"/>
                </a:solidFill>
                <a:latin typeface="PT Sans"/>
                <a:ea typeface="PT Sans"/>
                <a:cs typeface="PT Sans"/>
                <a:sym typeface="PT Sans"/>
              </a:rPr>
              <a:t> </a:t>
            </a:r>
            <a:r>
              <a:rPr lang="en-US" sz="2200" b="1" i="0" u="none" strike="noStrike" cap="none" dirty="0" err="1">
                <a:solidFill>
                  <a:srgbClr val="27652E"/>
                </a:solidFill>
                <a:latin typeface="PT Sans"/>
                <a:ea typeface="PT Sans"/>
                <a:cs typeface="PT Sans"/>
                <a:sym typeface="PT Sans"/>
              </a:rPr>
              <a:t>модель</a:t>
            </a:r>
            <a:r>
              <a:rPr lang="en-US" sz="2200" b="1" i="0" u="none" strike="noStrike" cap="none" dirty="0">
                <a:solidFill>
                  <a:srgbClr val="27652E"/>
                </a:solidFill>
                <a:latin typeface="PT Sans"/>
                <a:ea typeface="PT Sans"/>
                <a:cs typeface="PT Sans"/>
                <a:sym typeface="PT Sans"/>
              </a:rPr>
              <a:t> </a:t>
            </a:r>
            <a:r>
              <a:rPr lang="en-US" sz="2200" b="1" i="0" u="none" strike="noStrike" cap="none" dirty="0" err="1">
                <a:solidFill>
                  <a:srgbClr val="27652E"/>
                </a:solidFill>
                <a:latin typeface="PT Sans"/>
                <a:ea typeface="PT Sans"/>
                <a:cs typeface="PT Sans"/>
                <a:sym typeface="PT Sans"/>
              </a:rPr>
              <a:t>компетенций</a:t>
            </a:r>
            <a:r>
              <a:rPr lang="en-US" sz="2200" b="1" i="0" u="none" strike="noStrike" cap="none" dirty="0">
                <a:solidFill>
                  <a:srgbClr val="27652E"/>
                </a:solidFill>
                <a:latin typeface="PT Sans"/>
                <a:ea typeface="PT Sans"/>
                <a:cs typeface="PT Sans"/>
                <a:sym typeface="PT Sans"/>
              </a:rPr>
              <a:t> </a:t>
            </a:r>
            <a:r>
              <a:rPr lang="en-US" sz="2200" b="1" i="0" u="none" strike="noStrike" cap="none" dirty="0" err="1">
                <a:solidFill>
                  <a:srgbClr val="27652E"/>
                </a:solidFill>
                <a:latin typeface="PT Sans"/>
                <a:ea typeface="PT Sans"/>
                <a:cs typeface="PT Sans"/>
                <a:sym typeface="PT Sans"/>
              </a:rPr>
              <a:t>вас</a:t>
            </a:r>
            <a:r>
              <a:rPr lang="en-US" sz="2200" b="1" i="0" u="none" strike="noStrike" cap="none" dirty="0">
                <a:solidFill>
                  <a:srgbClr val="27652E"/>
                </a:solidFill>
                <a:latin typeface="PT Sans"/>
                <a:ea typeface="PT Sans"/>
                <a:cs typeface="PT Sans"/>
                <a:sym typeface="PT Sans"/>
              </a:rPr>
              <a:t>/</a:t>
            </a:r>
            <a:r>
              <a:rPr lang="en-US" sz="2200" b="1" i="0" u="none" strike="noStrike" cap="none" dirty="0" err="1">
                <a:solidFill>
                  <a:srgbClr val="27652E"/>
                </a:solidFill>
                <a:latin typeface="PT Sans"/>
                <a:ea typeface="PT Sans"/>
                <a:cs typeface="PT Sans"/>
                <a:sym typeface="PT Sans"/>
              </a:rPr>
              <a:t>участников</a:t>
            </a:r>
            <a:r>
              <a:rPr lang="en-US" sz="2200" b="1" i="0" u="none" strike="noStrike" cap="none" dirty="0">
                <a:solidFill>
                  <a:srgbClr val="27652E"/>
                </a:solidFill>
                <a:latin typeface="PT Sans"/>
                <a:ea typeface="PT Sans"/>
                <a:cs typeface="PT Sans"/>
                <a:sym typeface="PT Sans"/>
              </a:rPr>
              <a:t> </a:t>
            </a:r>
            <a:r>
              <a:rPr lang="en-US" sz="2200" b="1" i="0" u="none" strike="noStrike" cap="none" dirty="0" err="1">
                <a:solidFill>
                  <a:srgbClr val="27652E"/>
                </a:solidFill>
                <a:latin typeface="PT Sans"/>
                <a:ea typeface="PT Sans"/>
                <a:cs typeface="PT Sans"/>
                <a:sym typeface="PT Sans"/>
              </a:rPr>
              <a:t>вашей</a:t>
            </a:r>
            <a:r>
              <a:rPr lang="en-US" sz="2200" b="1" i="0" u="none" strike="noStrike" cap="none" dirty="0">
                <a:solidFill>
                  <a:srgbClr val="27652E"/>
                </a:solidFill>
                <a:latin typeface="PT Sans"/>
                <a:ea typeface="PT Sans"/>
                <a:cs typeface="PT Sans"/>
                <a:sym typeface="PT Sans"/>
              </a:rPr>
              <a:t> </a:t>
            </a:r>
            <a:r>
              <a:rPr lang="en-US" sz="2200" b="1" i="0" u="none" strike="noStrike" cap="none" dirty="0" err="1">
                <a:solidFill>
                  <a:srgbClr val="27652E"/>
                </a:solidFill>
                <a:latin typeface="PT Sans"/>
                <a:ea typeface="PT Sans"/>
                <a:cs typeface="PT Sans"/>
                <a:sym typeface="PT Sans"/>
              </a:rPr>
              <a:t>команды</a:t>
            </a:r>
            <a:endParaRPr sz="2200" b="1" i="0" u="none" strike="noStrike" cap="none" dirty="0">
              <a:solidFill>
                <a:srgbClr val="27652E"/>
              </a:solidFill>
              <a:latin typeface="PT Sans"/>
              <a:ea typeface="PT Sans"/>
              <a:cs typeface="PT Sans"/>
              <a:sym typeface="PT San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endParaRPr sz="2200" b="1" i="0" u="none" strike="noStrike" cap="none" dirty="0">
              <a:solidFill>
                <a:srgbClr val="00AF4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r>
              <a:rPr lang="en-US" sz="2200" b="0" i="0" u="none" strike="noStrike" cap="none" dirty="0">
                <a:solidFill>
                  <a:srgbClr val="51596C"/>
                </a:solidFill>
                <a:latin typeface="PT Sans"/>
                <a:ea typeface="PT Sans"/>
                <a:cs typeface="PT Sans"/>
                <a:sym typeface="PT Sans"/>
              </a:rPr>
              <a:t>– </a:t>
            </a:r>
            <a:r>
              <a:rPr lang="en-US" sz="2200" b="0" i="0" u="none" strike="noStrike" cap="none" dirty="0" err="1">
                <a:solidFill>
                  <a:srgbClr val="51596C"/>
                </a:solidFill>
                <a:latin typeface="PT Sans"/>
                <a:ea typeface="PT Sans"/>
                <a:cs typeface="PT Sans"/>
                <a:sym typeface="PT Sans"/>
              </a:rPr>
              <a:t>Какие</a:t>
            </a:r>
            <a:r>
              <a:rPr lang="en-US" sz="2200" b="0" i="0" u="none" strike="noStrike" cap="none" dirty="0">
                <a:solidFill>
                  <a:srgbClr val="51596C"/>
                </a:solidFill>
                <a:latin typeface="PT Sans"/>
                <a:ea typeface="PT Sans"/>
                <a:cs typeface="PT Sans"/>
                <a:sym typeface="PT Sans"/>
              </a:rPr>
              <a:t> </a:t>
            </a:r>
            <a:r>
              <a:rPr lang="en-US" sz="2200" b="0" i="0" u="none" strike="noStrike" cap="none" dirty="0" err="1">
                <a:solidFill>
                  <a:srgbClr val="51596C"/>
                </a:solidFill>
                <a:latin typeface="PT Sans"/>
                <a:ea typeface="PT Sans"/>
                <a:cs typeface="PT Sans"/>
                <a:sym typeface="PT Sans"/>
              </a:rPr>
              <a:t>навыки</a:t>
            </a:r>
            <a:r>
              <a:rPr lang="en-US" sz="2200" b="0" i="0" u="none" strike="noStrike" cap="none" dirty="0">
                <a:solidFill>
                  <a:srgbClr val="51596C"/>
                </a:solidFill>
                <a:latin typeface="PT Sans"/>
                <a:ea typeface="PT Sans"/>
                <a:cs typeface="PT Sans"/>
                <a:sym typeface="PT Sans"/>
              </a:rPr>
              <a:t> / </a:t>
            </a:r>
            <a:r>
              <a:rPr lang="en-US" sz="2200" b="0" i="0" u="none" strike="noStrike" cap="none" dirty="0" err="1">
                <a:solidFill>
                  <a:srgbClr val="51596C"/>
                </a:solidFill>
                <a:latin typeface="PT Sans"/>
                <a:ea typeface="PT Sans"/>
                <a:cs typeface="PT Sans"/>
                <a:sym typeface="PT Sans"/>
              </a:rPr>
              <a:t>компетенции</a:t>
            </a:r>
            <a:r>
              <a:rPr lang="en-US" sz="2200" b="0" i="0" u="none" strike="noStrike" cap="none" dirty="0">
                <a:solidFill>
                  <a:srgbClr val="51596C"/>
                </a:solidFill>
                <a:latin typeface="PT Sans"/>
                <a:ea typeface="PT Sans"/>
                <a:cs typeface="PT Sans"/>
                <a:sym typeface="PT Sans"/>
              </a:rPr>
              <a:t>  у </a:t>
            </a:r>
            <a:r>
              <a:rPr lang="en-US" sz="2200" b="0" i="0" u="none" strike="noStrike" cap="none" dirty="0" err="1">
                <a:solidFill>
                  <a:srgbClr val="51596C"/>
                </a:solidFill>
                <a:latin typeface="PT Sans"/>
                <a:ea typeface="PT Sans"/>
                <a:cs typeface="PT Sans"/>
                <a:sym typeface="PT Sans"/>
              </a:rPr>
              <a:t>вас</a:t>
            </a:r>
            <a:r>
              <a:rPr lang="en-US" sz="2200" b="0" i="0" u="none" strike="noStrike" cap="none" dirty="0">
                <a:solidFill>
                  <a:srgbClr val="51596C"/>
                </a:solidFill>
                <a:latin typeface="PT Sans"/>
                <a:ea typeface="PT Sans"/>
                <a:cs typeface="PT Sans"/>
                <a:sym typeface="PT Sans"/>
              </a:rPr>
              <a:t> </a:t>
            </a:r>
            <a:r>
              <a:rPr lang="en-US" sz="2200" b="0" i="0" u="none" strike="noStrike" cap="none" dirty="0" err="1">
                <a:solidFill>
                  <a:srgbClr val="51596C"/>
                </a:solidFill>
                <a:latin typeface="PT Sans"/>
                <a:ea typeface="PT Sans"/>
                <a:cs typeface="PT Sans"/>
                <a:sym typeface="PT Sans"/>
              </a:rPr>
              <a:t>были</a:t>
            </a:r>
            <a:r>
              <a:rPr lang="en-US" sz="2200" b="0" i="0" u="none" strike="noStrike" cap="none" dirty="0">
                <a:solidFill>
                  <a:srgbClr val="51596C"/>
                </a:solidFill>
                <a:latin typeface="PT Sans"/>
                <a:ea typeface="PT Sans"/>
                <a:cs typeface="PT Sans"/>
                <a:sym typeface="PT Sans"/>
              </a:rPr>
              <a:t> </a:t>
            </a:r>
            <a:r>
              <a:rPr lang="en-US" sz="2200" b="0" i="0" u="none" strike="noStrike" cap="none" dirty="0" err="1">
                <a:solidFill>
                  <a:srgbClr val="51596C"/>
                </a:solidFill>
                <a:latin typeface="PT Sans"/>
                <a:ea typeface="PT Sans"/>
                <a:cs typeface="PT Sans"/>
                <a:sym typeface="PT Sans"/>
              </a:rPr>
              <a:t>до</a:t>
            </a:r>
            <a:r>
              <a:rPr lang="en-US" sz="2200" b="0" i="0" u="none" strike="noStrike" cap="none" dirty="0">
                <a:solidFill>
                  <a:srgbClr val="51596C"/>
                </a:solidFill>
                <a:latin typeface="PT Sans"/>
                <a:ea typeface="PT Sans"/>
                <a:cs typeface="PT Sans"/>
                <a:sym typeface="PT Sans"/>
              </a:rPr>
              <a:t> </a:t>
            </a:r>
            <a:r>
              <a:rPr lang="en-US" sz="2200" b="0" i="0" u="none" strike="noStrike" cap="none" dirty="0" err="1">
                <a:solidFill>
                  <a:srgbClr val="51596C"/>
                </a:solidFill>
                <a:latin typeface="PT Sans"/>
                <a:ea typeface="PT Sans"/>
                <a:cs typeface="PT Sans"/>
                <a:sym typeface="PT Sans"/>
              </a:rPr>
              <a:t>начала</a:t>
            </a:r>
            <a:r>
              <a:rPr lang="en-US" sz="2200" b="0" i="0" u="none" strike="noStrike" cap="none" dirty="0">
                <a:solidFill>
                  <a:srgbClr val="51596C"/>
                </a:solidFill>
                <a:latin typeface="PT Sans"/>
                <a:ea typeface="PT Sans"/>
                <a:cs typeface="PT Sans"/>
                <a:sym typeface="PT Sans"/>
              </a:rPr>
              <a:t> </a:t>
            </a:r>
            <a:r>
              <a:rPr lang="en-US" sz="2200" b="0" i="0" u="none" strike="noStrike" cap="none" dirty="0" err="1">
                <a:solidFill>
                  <a:srgbClr val="51596C"/>
                </a:solidFill>
                <a:latin typeface="PT Sans"/>
                <a:ea typeface="PT Sans"/>
                <a:cs typeface="PT Sans"/>
                <a:sym typeface="PT Sans"/>
              </a:rPr>
              <a:t>работы</a:t>
            </a:r>
            <a:r>
              <a:rPr lang="en-US" sz="2200" b="0" i="0" u="none" strike="noStrike" cap="none" dirty="0">
                <a:solidFill>
                  <a:srgbClr val="51596C"/>
                </a:solidFill>
                <a:latin typeface="PT Sans"/>
                <a:ea typeface="PT Sans"/>
                <a:cs typeface="PT Sans"/>
                <a:sym typeface="PT Sans"/>
              </a:rPr>
              <a:t> </a:t>
            </a:r>
            <a:r>
              <a:rPr lang="en-US" sz="2200" b="0" i="0" u="none" strike="noStrike" cap="none" dirty="0" err="1">
                <a:solidFill>
                  <a:srgbClr val="51596C"/>
                </a:solidFill>
                <a:latin typeface="PT Sans"/>
                <a:ea typeface="PT Sans"/>
                <a:cs typeface="PT Sans"/>
                <a:sym typeface="PT Sans"/>
              </a:rPr>
              <a:t>над</a:t>
            </a:r>
            <a:r>
              <a:rPr lang="en-US" sz="2200" b="0" i="0" u="none" strike="noStrike" cap="none" dirty="0">
                <a:solidFill>
                  <a:srgbClr val="51596C"/>
                </a:solidFill>
                <a:latin typeface="PT Sans"/>
                <a:ea typeface="PT Sans"/>
                <a:cs typeface="PT Sans"/>
                <a:sym typeface="PT Sans"/>
              </a:rPr>
              <a:t> </a:t>
            </a:r>
            <a:r>
              <a:rPr lang="en-US" sz="2200" b="0" i="0" u="none" strike="noStrike" cap="none" dirty="0" err="1">
                <a:solidFill>
                  <a:srgbClr val="51596C"/>
                </a:solidFill>
                <a:latin typeface="PT Sans"/>
                <a:ea typeface="PT Sans"/>
                <a:cs typeface="PT Sans"/>
                <a:sym typeface="PT Sans"/>
              </a:rPr>
              <a:t>проектом</a:t>
            </a:r>
            <a:endParaRPr sz="22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r>
              <a:rPr lang="en-US" sz="2200" b="0" i="1" u="none" strike="noStrike" cap="none" dirty="0">
                <a:solidFill>
                  <a:srgbClr val="51596C"/>
                </a:solidFill>
                <a:latin typeface="PT Sans"/>
                <a:ea typeface="PT Sans"/>
                <a:cs typeface="PT Sans"/>
                <a:sym typeface="PT Sans"/>
              </a:rPr>
              <a:t>– </a:t>
            </a:r>
            <a:r>
              <a:rPr lang="en-US" sz="2200" b="0" i="0" u="none" strike="noStrike" cap="none" dirty="0" err="1">
                <a:solidFill>
                  <a:srgbClr val="51596C"/>
                </a:solidFill>
                <a:latin typeface="PT Sans"/>
                <a:ea typeface="PT Sans"/>
                <a:cs typeface="PT Sans"/>
                <a:sym typeface="PT Sans"/>
              </a:rPr>
              <a:t>Каких</a:t>
            </a:r>
            <a:r>
              <a:rPr lang="en-US" sz="2200" b="0" i="0" u="none" strike="noStrike" cap="none" dirty="0">
                <a:solidFill>
                  <a:srgbClr val="51596C"/>
                </a:solidFill>
                <a:latin typeface="PT Sans"/>
                <a:ea typeface="PT Sans"/>
                <a:cs typeface="PT Sans"/>
                <a:sym typeface="PT Sans"/>
              </a:rPr>
              <a:t> </a:t>
            </a:r>
            <a:r>
              <a:rPr lang="en-US" sz="2200" b="0" i="0" u="none" strike="noStrike" cap="none" dirty="0" err="1">
                <a:solidFill>
                  <a:srgbClr val="51596C"/>
                </a:solidFill>
                <a:latin typeface="PT Sans"/>
                <a:ea typeface="PT Sans"/>
                <a:cs typeface="PT Sans"/>
                <a:sym typeface="PT Sans"/>
              </a:rPr>
              <a:t>навыки</a:t>
            </a:r>
            <a:r>
              <a:rPr lang="en-US" sz="2200" b="0" i="0" u="none" strike="noStrike" cap="none" dirty="0">
                <a:solidFill>
                  <a:srgbClr val="51596C"/>
                </a:solidFill>
                <a:latin typeface="PT Sans"/>
                <a:ea typeface="PT Sans"/>
                <a:cs typeface="PT Sans"/>
                <a:sym typeface="PT Sans"/>
              </a:rPr>
              <a:t>/ </a:t>
            </a:r>
            <a:r>
              <a:rPr lang="en-US" sz="2200" b="0" i="0" u="none" strike="noStrike" cap="none" dirty="0" err="1">
                <a:solidFill>
                  <a:srgbClr val="51596C"/>
                </a:solidFill>
                <a:latin typeface="PT Sans"/>
                <a:ea typeface="PT Sans"/>
                <a:cs typeface="PT Sans"/>
                <a:sym typeface="PT Sans"/>
              </a:rPr>
              <a:t>компетенций</a:t>
            </a:r>
            <a:r>
              <a:rPr lang="en-US" sz="2200" b="0" i="0" u="none" strike="noStrike" cap="none" dirty="0">
                <a:solidFill>
                  <a:srgbClr val="51596C"/>
                </a:solidFill>
                <a:latin typeface="PT Sans"/>
                <a:ea typeface="PT Sans"/>
                <a:cs typeface="PT Sans"/>
                <a:sym typeface="PT Sans"/>
              </a:rPr>
              <a:t> </a:t>
            </a:r>
            <a:r>
              <a:rPr lang="en-US" sz="2200" b="0" i="0" u="none" strike="noStrike" cap="none" dirty="0" err="1">
                <a:solidFill>
                  <a:srgbClr val="51596C"/>
                </a:solidFill>
                <a:latin typeface="PT Sans"/>
                <a:ea typeface="PT Sans"/>
                <a:cs typeface="PT Sans"/>
                <a:sym typeface="PT Sans"/>
              </a:rPr>
              <a:t>вам</a:t>
            </a:r>
            <a:r>
              <a:rPr lang="en-US" sz="2200" b="0" i="0" u="none" strike="noStrike" cap="none" dirty="0">
                <a:solidFill>
                  <a:srgbClr val="51596C"/>
                </a:solidFill>
                <a:latin typeface="PT Sans"/>
                <a:ea typeface="PT Sans"/>
                <a:cs typeface="PT Sans"/>
                <a:sym typeface="PT Sans"/>
              </a:rPr>
              <a:t> </a:t>
            </a:r>
            <a:r>
              <a:rPr lang="en-US" sz="2200" b="0" i="0" u="none" strike="noStrike" cap="none" dirty="0" err="1">
                <a:solidFill>
                  <a:srgbClr val="51596C"/>
                </a:solidFill>
                <a:latin typeface="PT Sans"/>
                <a:ea typeface="PT Sans"/>
                <a:cs typeface="PT Sans"/>
                <a:sym typeface="PT Sans"/>
              </a:rPr>
              <a:t>недоставало</a:t>
            </a:r>
            <a:r>
              <a:rPr lang="en-US" sz="2200" b="0" i="0" u="none" strike="noStrike" cap="none" dirty="0">
                <a:solidFill>
                  <a:srgbClr val="51596C"/>
                </a:solidFill>
                <a:latin typeface="PT Sans"/>
                <a:ea typeface="PT Sans"/>
                <a:cs typeface="PT Sans"/>
                <a:sym typeface="PT Sans"/>
              </a:rPr>
              <a:t> в </a:t>
            </a:r>
            <a:r>
              <a:rPr lang="en-US" sz="2200" b="0" i="0" u="none" strike="noStrike" cap="none" dirty="0" err="1">
                <a:solidFill>
                  <a:srgbClr val="51596C"/>
                </a:solidFill>
                <a:latin typeface="PT Sans"/>
                <a:ea typeface="PT Sans"/>
                <a:cs typeface="PT Sans"/>
                <a:sym typeface="PT Sans"/>
              </a:rPr>
              <a:t>начале</a:t>
            </a:r>
            <a:r>
              <a:rPr lang="en-US" sz="2200" b="0" i="0" u="none" strike="noStrike" cap="none" dirty="0">
                <a:solidFill>
                  <a:srgbClr val="51596C"/>
                </a:solidFill>
                <a:latin typeface="PT Sans"/>
                <a:ea typeface="PT Sans"/>
                <a:cs typeface="PT Sans"/>
                <a:sym typeface="PT Sans"/>
              </a:rPr>
              <a:t> </a:t>
            </a:r>
            <a:r>
              <a:rPr lang="en-US" sz="2200" b="0" i="0" u="none" strike="noStrike" cap="none" dirty="0" err="1">
                <a:solidFill>
                  <a:srgbClr val="51596C"/>
                </a:solidFill>
                <a:latin typeface="PT Sans"/>
                <a:ea typeface="PT Sans"/>
                <a:cs typeface="PT Sans"/>
                <a:sym typeface="PT Sans"/>
              </a:rPr>
              <a:t>работы</a:t>
            </a:r>
            <a:endParaRPr sz="22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r>
              <a:rPr lang="en-US" sz="2200" b="0" i="0" u="none" strike="noStrike" cap="none" dirty="0">
                <a:solidFill>
                  <a:srgbClr val="51596C"/>
                </a:solidFill>
                <a:latin typeface="PT Sans"/>
                <a:ea typeface="PT Sans"/>
                <a:cs typeface="PT Sans"/>
                <a:sym typeface="PT Sans"/>
              </a:rPr>
              <a:t>– </a:t>
            </a:r>
            <a:r>
              <a:rPr lang="en-US" sz="2200" b="0" i="0" u="none" strike="noStrike" cap="none" dirty="0" err="1">
                <a:solidFill>
                  <a:srgbClr val="51596C"/>
                </a:solidFill>
                <a:latin typeface="PT Sans"/>
                <a:ea typeface="PT Sans"/>
                <a:cs typeface="PT Sans"/>
                <a:sym typeface="PT Sans"/>
              </a:rPr>
              <a:t>Как</a:t>
            </a:r>
            <a:r>
              <a:rPr lang="en-US" sz="2200" b="0" i="0" u="none" strike="noStrike" cap="none" dirty="0">
                <a:solidFill>
                  <a:srgbClr val="51596C"/>
                </a:solidFill>
                <a:latin typeface="PT Sans"/>
                <a:ea typeface="PT Sans"/>
                <a:cs typeface="PT Sans"/>
                <a:sym typeface="PT Sans"/>
              </a:rPr>
              <a:t> </a:t>
            </a:r>
            <a:r>
              <a:rPr lang="en-US" sz="2200" b="0" i="0" u="none" strike="noStrike" cap="none" dirty="0" err="1">
                <a:solidFill>
                  <a:srgbClr val="51596C"/>
                </a:solidFill>
                <a:latin typeface="PT Sans"/>
                <a:ea typeface="PT Sans"/>
                <a:cs typeface="PT Sans"/>
                <a:sym typeface="PT Sans"/>
              </a:rPr>
              <a:t>вы</a:t>
            </a:r>
            <a:r>
              <a:rPr lang="en-US" sz="2200" b="0" i="0" u="none" strike="noStrike" cap="none" dirty="0">
                <a:solidFill>
                  <a:srgbClr val="51596C"/>
                </a:solidFill>
                <a:latin typeface="PT Sans"/>
                <a:ea typeface="PT Sans"/>
                <a:cs typeface="PT Sans"/>
                <a:sym typeface="PT Sans"/>
              </a:rPr>
              <a:t> </a:t>
            </a:r>
            <a:r>
              <a:rPr lang="en-US" sz="2200" b="0" i="0" u="none" strike="noStrike" cap="none" dirty="0" err="1">
                <a:solidFill>
                  <a:srgbClr val="51596C"/>
                </a:solidFill>
                <a:latin typeface="PT Sans"/>
                <a:ea typeface="PT Sans"/>
                <a:cs typeface="PT Sans"/>
                <a:sym typeface="PT Sans"/>
              </a:rPr>
              <a:t>искали</a:t>
            </a:r>
            <a:r>
              <a:rPr lang="en-US" sz="2200" b="0" i="0" u="none" strike="noStrike" cap="none" dirty="0">
                <a:solidFill>
                  <a:srgbClr val="51596C"/>
                </a:solidFill>
                <a:latin typeface="PT Sans"/>
                <a:ea typeface="PT Sans"/>
                <a:cs typeface="PT Sans"/>
                <a:sym typeface="PT Sans"/>
              </a:rPr>
              <a:t>/ </a:t>
            </a:r>
            <a:r>
              <a:rPr lang="en-US" sz="2200" b="0" i="0" u="none" strike="noStrike" cap="none" dirty="0" err="1">
                <a:solidFill>
                  <a:srgbClr val="51596C"/>
                </a:solidFill>
                <a:latin typeface="PT Sans"/>
                <a:ea typeface="PT Sans"/>
                <a:cs typeface="PT Sans"/>
                <a:sym typeface="PT Sans"/>
              </a:rPr>
              <a:t>получали</a:t>
            </a:r>
            <a:r>
              <a:rPr lang="en-US" sz="2200" b="0" i="0" u="none" strike="noStrike" cap="none" dirty="0">
                <a:solidFill>
                  <a:srgbClr val="51596C"/>
                </a:solidFill>
                <a:latin typeface="PT Sans"/>
                <a:ea typeface="PT Sans"/>
                <a:cs typeface="PT Sans"/>
                <a:sym typeface="PT Sans"/>
              </a:rPr>
              <a:t> </a:t>
            </a:r>
            <a:r>
              <a:rPr lang="en-US" sz="2200" b="0" i="0" u="none" strike="noStrike" cap="none" dirty="0" err="1">
                <a:solidFill>
                  <a:srgbClr val="51596C"/>
                </a:solidFill>
                <a:latin typeface="PT Sans"/>
                <a:ea typeface="PT Sans"/>
                <a:cs typeface="PT Sans"/>
                <a:sym typeface="PT Sans"/>
              </a:rPr>
              <a:t>недостающие</a:t>
            </a:r>
            <a:r>
              <a:rPr lang="en-US" sz="2200" b="0" i="0" u="none" strike="noStrike" cap="none" dirty="0">
                <a:solidFill>
                  <a:srgbClr val="51596C"/>
                </a:solidFill>
                <a:latin typeface="PT Sans"/>
                <a:ea typeface="PT Sans"/>
                <a:cs typeface="PT Sans"/>
                <a:sym typeface="PT Sans"/>
              </a:rPr>
              <a:t> </a:t>
            </a:r>
            <a:r>
              <a:rPr lang="en-US" sz="2200" b="0" i="0" u="none" strike="noStrike" cap="none" dirty="0" err="1">
                <a:solidFill>
                  <a:srgbClr val="51596C"/>
                </a:solidFill>
                <a:latin typeface="PT Sans"/>
                <a:ea typeface="PT Sans"/>
                <a:cs typeface="PT Sans"/>
                <a:sym typeface="PT Sans"/>
              </a:rPr>
              <a:t>компетенции</a:t>
            </a:r>
            <a:endParaRPr sz="22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8" name="Google Shape;158;p17"/>
          <p:cNvSpPr/>
          <p:nvPr/>
        </p:nvSpPr>
        <p:spPr>
          <a:xfrm>
            <a:off x="894993" y="3871800"/>
            <a:ext cx="13137529" cy="8930100"/>
          </a:xfrm>
          <a:prstGeom prst="roundRect">
            <a:avLst>
              <a:gd name="adj" fmla="val 2133"/>
            </a:avLst>
          </a:prstGeom>
          <a:solidFill>
            <a:srgbClr val="FFFFFF"/>
          </a:solidFill>
          <a:ln w="9525" cap="flat" cmpd="sng">
            <a:solidFill>
              <a:schemeClr val="lt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9" name="Google Shape;159;p17"/>
          <p:cNvSpPr/>
          <p:nvPr/>
        </p:nvSpPr>
        <p:spPr>
          <a:xfrm>
            <a:off x="1157434" y="4118400"/>
            <a:ext cx="12259628" cy="202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5150" tIns="65150" rIns="65150" bIns="65150" anchor="t" anchorCtr="0">
            <a:noAutofit/>
          </a:bodyPr>
          <a:lstStyle/>
          <a:p>
            <a:pPr marL="240479" marR="0" lvl="0" indent="-240119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1F2430"/>
              </a:buClr>
              <a:buSzPts val="2400"/>
              <a:buFont typeface="PT Sans"/>
              <a:buChar char="•"/>
            </a:pPr>
            <a:r>
              <a:rPr lang="en-US" sz="2400" b="0" i="0" u="none" strike="noStrike" cap="none" dirty="0">
                <a:solidFill>
                  <a:srgbClr val="1F2430"/>
                </a:solidFill>
                <a:latin typeface="PT Sans"/>
                <a:ea typeface="PT Sans"/>
                <a:cs typeface="PT Sans"/>
                <a:sym typeface="PT Sans"/>
              </a:rPr>
              <a:t>&lt;</a:t>
            </a:r>
            <a:r>
              <a:rPr lang="en-US" sz="2400" b="0" i="0" u="none" strike="noStrike" cap="none" dirty="0" err="1">
                <a:solidFill>
                  <a:srgbClr val="1F2430"/>
                </a:solidFill>
                <a:latin typeface="PT Sans"/>
                <a:ea typeface="PT Sans"/>
                <a:cs typeface="PT Sans"/>
                <a:sym typeface="PT Sans"/>
              </a:rPr>
              <a:t>Компетенция</a:t>
            </a:r>
            <a:r>
              <a:rPr lang="en-US" sz="2400" b="0" i="0" u="none" strike="noStrike" cap="none" dirty="0">
                <a:solidFill>
                  <a:srgbClr val="1F2430"/>
                </a:solidFill>
                <a:latin typeface="PT Sans"/>
                <a:ea typeface="PT Sans"/>
                <a:cs typeface="PT Sans"/>
                <a:sym typeface="PT Sans"/>
              </a:rPr>
              <a:t>/</a:t>
            </a:r>
            <a:r>
              <a:rPr lang="en-US" sz="2400" b="0" i="0" u="none" strike="noStrike" cap="none" dirty="0" err="1">
                <a:solidFill>
                  <a:srgbClr val="1F2430"/>
                </a:solidFill>
                <a:latin typeface="PT Sans"/>
                <a:ea typeface="PT Sans"/>
                <a:cs typeface="PT Sans"/>
                <a:sym typeface="PT Sans"/>
              </a:rPr>
              <a:t>навык</a:t>
            </a:r>
            <a:r>
              <a:rPr lang="en-US" sz="2400" b="0" i="0" u="none" strike="noStrike" cap="none" dirty="0">
                <a:solidFill>
                  <a:srgbClr val="1F2430"/>
                </a:solidFill>
                <a:latin typeface="PT Sans"/>
                <a:ea typeface="PT Sans"/>
                <a:cs typeface="PT Sans"/>
                <a:sym typeface="PT Sans"/>
              </a:rPr>
              <a:t> </a:t>
            </a:r>
            <a:r>
              <a:rPr lang="en-US" sz="2400" b="0" i="0" u="none" strike="noStrike" cap="none" dirty="0" err="1">
                <a:solidFill>
                  <a:srgbClr val="1F2430"/>
                </a:solidFill>
                <a:latin typeface="PT Sans"/>
                <a:ea typeface="PT Sans"/>
                <a:cs typeface="PT Sans"/>
                <a:sym typeface="PT Sans"/>
              </a:rPr>
              <a:t>был</a:t>
            </a:r>
            <a:r>
              <a:rPr lang="en-US" sz="2400" b="0" i="0" u="none" strike="noStrike" cap="none" dirty="0">
                <a:solidFill>
                  <a:srgbClr val="1F2430"/>
                </a:solidFill>
                <a:latin typeface="PT Sans"/>
                <a:ea typeface="PT Sans"/>
                <a:cs typeface="PT Sans"/>
                <a:sym typeface="PT Sans"/>
              </a:rPr>
              <a:t>(а)&gt;</a:t>
            </a:r>
            <a:endParaRPr sz="2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40479" marR="0" lvl="0" indent="-240119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1F2430"/>
              </a:buClr>
              <a:buSzPts val="2400"/>
              <a:buFont typeface="PT Sans"/>
              <a:buChar char="•"/>
            </a:pPr>
            <a:r>
              <a:rPr lang="en-US" sz="2400" b="0" i="0" u="none" strike="noStrike" cap="none" dirty="0">
                <a:solidFill>
                  <a:srgbClr val="1F2430"/>
                </a:solidFill>
                <a:latin typeface="PT Sans"/>
                <a:ea typeface="PT Sans"/>
                <a:cs typeface="PT Sans"/>
                <a:sym typeface="PT Sans"/>
              </a:rPr>
              <a:t>&lt;</a:t>
            </a:r>
            <a:r>
              <a:rPr lang="en-US" sz="2400" b="0" i="0" u="none" strike="noStrike" cap="none" dirty="0" err="1">
                <a:solidFill>
                  <a:srgbClr val="1F2430"/>
                </a:solidFill>
                <a:latin typeface="PT Sans"/>
                <a:ea typeface="PT Sans"/>
                <a:cs typeface="PT Sans"/>
                <a:sym typeface="PT Sans"/>
              </a:rPr>
              <a:t>Компетенция</a:t>
            </a:r>
            <a:r>
              <a:rPr lang="en-US" sz="2400" b="0" i="0" u="none" strike="noStrike" cap="none" dirty="0">
                <a:solidFill>
                  <a:srgbClr val="1F2430"/>
                </a:solidFill>
                <a:latin typeface="PT Sans"/>
                <a:ea typeface="PT Sans"/>
                <a:cs typeface="PT Sans"/>
                <a:sym typeface="PT Sans"/>
              </a:rPr>
              <a:t>/</a:t>
            </a:r>
            <a:r>
              <a:rPr lang="en-US" sz="2400" b="0" i="0" u="none" strike="noStrike" cap="none" dirty="0" err="1">
                <a:solidFill>
                  <a:srgbClr val="1F2430"/>
                </a:solidFill>
                <a:latin typeface="PT Sans"/>
                <a:ea typeface="PT Sans"/>
                <a:cs typeface="PT Sans"/>
                <a:sym typeface="PT Sans"/>
              </a:rPr>
              <a:t>навык</a:t>
            </a:r>
            <a:r>
              <a:rPr lang="en-US" sz="2400" b="0" i="0" u="none" strike="noStrike" cap="none" dirty="0">
                <a:solidFill>
                  <a:srgbClr val="1F2430"/>
                </a:solidFill>
                <a:latin typeface="PT Sans"/>
                <a:ea typeface="PT Sans"/>
                <a:cs typeface="PT Sans"/>
                <a:sym typeface="PT Sans"/>
              </a:rPr>
              <a:t> </a:t>
            </a:r>
            <a:r>
              <a:rPr lang="en-US" sz="2400" b="0" i="0" u="none" strike="noStrike" cap="none" dirty="0" err="1">
                <a:solidFill>
                  <a:srgbClr val="1F2430"/>
                </a:solidFill>
                <a:latin typeface="PT Sans"/>
                <a:ea typeface="PT Sans"/>
                <a:cs typeface="PT Sans"/>
                <a:sym typeface="PT Sans"/>
              </a:rPr>
              <a:t>был</a:t>
            </a:r>
            <a:r>
              <a:rPr lang="en-US" sz="2400" b="0" i="0" u="none" strike="noStrike" cap="none" dirty="0">
                <a:solidFill>
                  <a:srgbClr val="1F2430"/>
                </a:solidFill>
                <a:latin typeface="PT Sans"/>
                <a:ea typeface="PT Sans"/>
                <a:cs typeface="PT Sans"/>
                <a:sym typeface="PT Sans"/>
              </a:rPr>
              <a:t>(а)&gt;</a:t>
            </a:r>
            <a:endParaRPr sz="2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40479" marR="0" lvl="0" indent="-240119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1F2430"/>
              </a:buClr>
              <a:buSzPts val="2400"/>
              <a:buFont typeface="PT Sans"/>
              <a:buChar char="•"/>
            </a:pPr>
            <a:r>
              <a:rPr lang="en-US" sz="2400" b="0" i="0" u="none" strike="noStrike" cap="none" dirty="0">
                <a:solidFill>
                  <a:srgbClr val="1F2430"/>
                </a:solidFill>
                <a:latin typeface="PT Sans"/>
                <a:ea typeface="PT Sans"/>
                <a:cs typeface="PT Sans"/>
                <a:sym typeface="PT Sans"/>
              </a:rPr>
              <a:t>&lt;</a:t>
            </a:r>
            <a:r>
              <a:rPr lang="en-US" sz="2400" b="0" i="0" u="none" strike="noStrike" cap="none" dirty="0" err="1">
                <a:solidFill>
                  <a:srgbClr val="1F2430"/>
                </a:solidFill>
                <a:latin typeface="PT Sans"/>
                <a:ea typeface="PT Sans"/>
                <a:cs typeface="PT Sans"/>
                <a:sym typeface="PT Sans"/>
              </a:rPr>
              <a:t>Компетенция</a:t>
            </a:r>
            <a:r>
              <a:rPr lang="en-US" sz="2400" b="0" i="0" u="none" strike="noStrike" cap="none" dirty="0">
                <a:solidFill>
                  <a:srgbClr val="1F2430"/>
                </a:solidFill>
                <a:latin typeface="PT Sans"/>
                <a:ea typeface="PT Sans"/>
                <a:cs typeface="PT Sans"/>
                <a:sym typeface="PT Sans"/>
              </a:rPr>
              <a:t>/</a:t>
            </a:r>
            <a:r>
              <a:rPr lang="en-US" sz="2400" b="0" i="0" u="none" strike="noStrike" cap="none" dirty="0" err="1">
                <a:solidFill>
                  <a:srgbClr val="1F2430"/>
                </a:solidFill>
                <a:latin typeface="PT Sans"/>
                <a:ea typeface="PT Sans"/>
                <a:cs typeface="PT Sans"/>
                <a:sym typeface="PT Sans"/>
              </a:rPr>
              <a:t>навык</a:t>
            </a:r>
            <a:r>
              <a:rPr lang="en-US" sz="2400" b="0" i="0" u="none" strike="noStrike" cap="none" dirty="0">
                <a:solidFill>
                  <a:srgbClr val="1F2430"/>
                </a:solidFill>
                <a:latin typeface="PT Sans"/>
                <a:ea typeface="PT Sans"/>
                <a:cs typeface="PT Sans"/>
                <a:sym typeface="PT Sans"/>
              </a:rPr>
              <a:t> </a:t>
            </a:r>
            <a:r>
              <a:rPr lang="en-US" sz="2400" b="0" i="0" u="none" strike="noStrike" cap="none" dirty="0" err="1">
                <a:solidFill>
                  <a:srgbClr val="1F2430"/>
                </a:solidFill>
                <a:latin typeface="PT Sans"/>
                <a:ea typeface="PT Sans"/>
                <a:cs typeface="PT Sans"/>
                <a:sym typeface="PT Sans"/>
              </a:rPr>
              <a:t>был</a:t>
            </a:r>
            <a:r>
              <a:rPr lang="en-US" sz="2400" b="0" i="0" u="none" strike="noStrike" cap="none" dirty="0">
                <a:solidFill>
                  <a:srgbClr val="1F2430"/>
                </a:solidFill>
                <a:latin typeface="PT Sans"/>
                <a:ea typeface="PT Sans"/>
                <a:cs typeface="PT Sans"/>
                <a:sym typeface="PT Sans"/>
              </a:rPr>
              <a:t>(а)&gt;</a:t>
            </a:r>
            <a:endParaRPr sz="24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40479" marR="0" lvl="0" indent="-240119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1F2430"/>
              </a:buClr>
              <a:buSzPts val="2400"/>
              <a:buFont typeface="PT Sans"/>
              <a:buChar char="•"/>
            </a:pPr>
            <a:r>
              <a:rPr lang="en-US" sz="2400" b="0" i="0" u="none" strike="noStrike" cap="none" dirty="0">
                <a:solidFill>
                  <a:srgbClr val="1F2430"/>
                </a:solidFill>
                <a:latin typeface="PT Sans"/>
                <a:ea typeface="PT Sans"/>
                <a:cs typeface="PT Sans"/>
                <a:sym typeface="PT Sans"/>
              </a:rPr>
              <a:t>&lt;</a:t>
            </a:r>
            <a:r>
              <a:rPr lang="en-US" sz="2400" b="0" i="0" u="none" strike="noStrike" cap="none" dirty="0" err="1">
                <a:solidFill>
                  <a:srgbClr val="1F2430"/>
                </a:solidFill>
                <a:latin typeface="PT Sans"/>
                <a:ea typeface="PT Sans"/>
                <a:cs typeface="PT Sans"/>
                <a:sym typeface="PT Sans"/>
              </a:rPr>
              <a:t>Компетенция</a:t>
            </a:r>
            <a:r>
              <a:rPr lang="en-US" sz="2400" b="0" i="0" u="none" strike="noStrike" cap="none" dirty="0">
                <a:solidFill>
                  <a:srgbClr val="1F2430"/>
                </a:solidFill>
                <a:latin typeface="PT Sans"/>
                <a:ea typeface="PT Sans"/>
                <a:cs typeface="PT Sans"/>
                <a:sym typeface="PT Sans"/>
              </a:rPr>
              <a:t>/</a:t>
            </a:r>
            <a:r>
              <a:rPr lang="en-US" sz="2400" b="0" i="0" u="none" strike="noStrike" cap="none" dirty="0" err="1">
                <a:solidFill>
                  <a:srgbClr val="1F2430"/>
                </a:solidFill>
                <a:latin typeface="PT Sans"/>
                <a:ea typeface="PT Sans"/>
                <a:cs typeface="PT Sans"/>
                <a:sym typeface="PT Sans"/>
              </a:rPr>
              <a:t>навык</a:t>
            </a:r>
            <a:r>
              <a:rPr lang="en-US" sz="2400" b="0" i="0" u="none" strike="noStrike" cap="none" dirty="0">
                <a:solidFill>
                  <a:srgbClr val="1F2430"/>
                </a:solidFill>
                <a:latin typeface="PT Sans"/>
                <a:ea typeface="PT Sans"/>
                <a:cs typeface="PT Sans"/>
                <a:sym typeface="PT Sans"/>
              </a:rPr>
              <a:t> </a:t>
            </a:r>
            <a:r>
              <a:rPr lang="en-US" sz="2400" b="0" i="0" u="none" strike="noStrike" cap="none" dirty="0" err="1">
                <a:solidFill>
                  <a:srgbClr val="1F2430"/>
                </a:solidFill>
                <a:latin typeface="PT Sans"/>
                <a:ea typeface="PT Sans"/>
                <a:cs typeface="PT Sans"/>
                <a:sym typeface="PT Sans"/>
              </a:rPr>
              <a:t>был</a:t>
            </a:r>
            <a:r>
              <a:rPr lang="en-US" sz="2400" b="0" i="0" u="none" strike="noStrike" cap="none" dirty="0">
                <a:solidFill>
                  <a:srgbClr val="1F2430"/>
                </a:solidFill>
                <a:latin typeface="PT Sans"/>
                <a:ea typeface="PT Sans"/>
                <a:cs typeface="PT Sans"/>
                <a:sym typeface="PT Sans"/>
              </a:rPr>
              <a:t>(а)&gt;</a:t>
            </a:r>
            <a:endParaRPr sz="2400" b="0" i="0" u="none" strike="noStrike" cap="none" dirty="0">
              <a:solidFill>
                <a:srgbClr val="1F2430"/>
              </a:solidFill>
              <a:latin typeface="PT Sans"/>
              <a:ea typeface="PT Sans"/>
              <a:cs typeface="PT Sans"/>
              <a:sym typeface="PT Sans"/>
            </a:endParaRPr>
          </a:p>
        </p:txBody>
      </p:sp>
      <p:sp>
        <p:nvSpPr>
          <p:cNvPr id="161" name="Google Shape;161;p17"/>
          <p:cNvSpPr/>
          <p:nvPr/>
        </p:nvSpPr>
        <p:spPr>
          <a:xfrm>
            <a:off x="1153833" y="7082640"/>
            <a:ext cx="12579751" cy="202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5150" tIns="65150" rIns="65150" bIns="65150" anchor="t" anchorCtr="0">
            <a:noAutofit/>
          </a:bodyPr>
          <a:lstStyle/>
          <a:p>
            <a:pPr marL="457200" marR="0" lvl="0" indent="-38100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1F2430"/>
              </a:buClr>
              <a:buSzPts val="2400"/>
              <a:buFont typeface="PT Sans"/>
              <a:buChar char="•"/>
            </a:pPr>
            <a:r>
              <a:rPr lang="en-US" sz="2400" b="0" i="0" u="none" strike="noStrike" cap="none" dirty="0">
                <a:solidFill>
                  <a:srgbClr val="1F2430"/>
                </a:solidFill>
                <a:latin typeface="PT Sans"/>
                <a:ea typeface="PT Sans"/>
                <a:cs typeface="PT Sans"/>
                <a:sym typeface="PT Sans"/>
              </a:rPr>
              <a:t>&lt;</a:t>
            </a:r>
            <a:r>
              <a:rPr lang="en-US" sz="2400" b="0" i="0" u="none" strike="noStrike" cap="none" dirty="0" err="1">
                <a:solidFill>
                  <a:srgbClr val="1F2430"/>
                </a:solidFill>
                <a:latin typeface="PT Sans"/>
                <a:ea typeface="PT Sans"/>
                <a:cs typeface="PT Sans"/>
                <a:sym typeface="PT Sans"/>
              </a:rPr>
              <a:t>Компетенция</a:t>
            </a:r>
            <a:r>
              <a:rPr lang="en-US" sz="2400" b="0" i="0" u="none" strike="noStrike" cap="none" dirty="0">
                <a:solidFill>
                  <a:srgbClr val="1F2430"/>
                </a:solidFill>
                <a:latin typeface="PT Sans"/>
                <a:ea typeface="PT Sans"/>
                <a:cs typeface="PT Sans"/>
                <a:sym typeface="PT Sans"/>
              </a:rPr>
              <a:t>, </a:t>
            </a:r>
            <a:r>
              <a:rPr lang="en-US" sz="2400" b="0" i="0" u="none" strike="noStrike" cap="none" dirty="0" err="1">
                <a:solidFill>
                  <a:srgbClr val="1F2430"/>
                </a:solidFill>
                <a:latin typeface="PT Sans"/>
                <a:ea typeface="PT Sans"/>
                <a:cs typeface="PT Sans"/>
                <a:sym typeface="PT Sans"/>
              </a:rPr>
              <a:t>которая</a:t>
            </a:r>
            <a:r>
              <a:rPr lang="en-US" sz="2400" b="0" i="0" u="none" strike="noStrike" cap="none" dirty="0">
                <a:solidFill>
                  <a:srgbClr val="1F2430"/>
                </a:solidFill>
                <a:latin typeface="PT Sans"/>
                <a:ea typeface="PT Sans"/>
                <a:cs typeface="PT Sans"/>
                <a:sym typeface="PT Sans"/>
              </a:rPr>
              <a:t>  </a:t>
            </a:r>
            <a:r>
              <a:rPr lang="en-US" sz="2400" b="0" i="0" u="none" strike="noStrike" cap="none" dirty="0" err="1">
                <a:solidFill>
                  <a:srgbClr val="1F2430"/>
                </a:solidFill>
                <a:latin typeface="PT Sans"/>
                <a:ea typeface="PT Sans"/>
                <a:cs typeface="PT Sans"/>
                <a:sym typeface="PT Sans"/>
              </a:rPr>
              <a:t>была</a:t>
            </a:r>
            <a:r>
              <a:rPr lang="en-US" sz="2400" b="0" i="0" u="none" strike="noStrike" cap="none" dirty="0">
                <a:solidFill>
                  <a:srgbClr val="1F2430"/>
                </a:solidFill>
                <a:latin typeface="PT Sans"/>
                <a:ea typeface="PT Sans"/>
                <a:cs typeface="PT Sans"/>
                <a:sym typeface="PT Sans"/>
              </a:rPr>
              <a:t> </a:t>
            </a:r>
            <a:r>
              <a:rPr lang="en-US" sz="2400" b="0" i="0" u="none" strike="noStrike" cap="none" dirty="0" err="1">
                <a:solidFill>
                  <a:srgbClr val="1F2430"/>
                </a:solidFill>
                <a:latin typeface="PT Sans"/>
                <a:ea typeface="PT Sans"/>
                <a:cs typeface="PT Sans"/>
                <a:sym typeface="PT Sans"/>
              </a:rPr>
              <a:t>получена</a:t>
            </a:r>
            <a:r>
              <a:rPr lang="en-US" sz="2400" b="0" i="0" u="none" strike="noStrike" cap="none" dirty="0">
                <a:solidFill>
                  <a:srgbClr val="1F2430"/>
                </a:solidFill>
                <a:latin typeface="PT Sans"/>
                <a:ea typeface="PT Sans"/>
                <a:cs typeface="PT Sans"/>
                <a:sym typeface="PT Sans"/>
              </a:rPr>
              <a:t>/</a:t>
            </a:r>
            <a:r>
              <a:rPr lang="en-US" sz="2400" b="0" i="0" u="none" strike="noStrike" cap="none" dirty="0" err="1">
                <a:solidFill>
                  <a:srgbClr val="1F2430"/>
                </a:solidFill>
                <a:latin typeface="PT Sans"/>
                <a:ea typeface="PT Sans"/>
                <a:cs typeface="PT Sans"/>
                <a:sym typeface="PT Sans"/>
              </a:rPr>
              <a:t>найдена</a:t>
            </a:r>
            <a:r>
              <a:rPr lang="en-US" sz="2400" b="0" i="0" u="none" strike="noStrike" cap="none" dirty="0">
                <a:solidFill>
                  <a:srgbClr val="1F2430"/>
                </a:solidFill>
                <a:latin typeface="PT Sans"/>
                <a:ea typeface="PT Sans"/>
                <a:cs typeface="PT Sans"/>
                <a:sym typeface="PT Sans"/>
              </a:rPr>
              <a:t>/</a:t>
            </a:r>
            <a:r>
              <a:rPr lang="en-US" sz="2400" b="0" i="0" u="none" strike="noStrike" cap="none" dirty="0" err="1">
                <a:solidFill>
                  <a:srgbClr val="1F2430"/>
                </a:solidFill>
                <a:latin typeface="PT Sans"/>
                <a:ea typeface="PT Sans"/>
                <a:cs typeface="PT Sans"/>
                <a:sym typeface="PT Sans"/>
              </a:rPr>
              <a:t>сформирована</a:t>
            </a:r>
            <a:r>
              <a:rPr lang="en-US" sz="2400" b="0" i="0" u="none" strike="noStrike" cap="none" dirty="0">
                <a:solidFill>
                  <a:srgbClr val="1F2430"/>
                </a:solidFill>
                <a:latin typeface="PT Sans"/>
                <a:ea typeface="PT Sans"/>
                <a:cs typeface="PT Sans"/>
                <a:sym typeface="PT Sans"/>
              </a:rPr>
              <a:t> в </a:t>
            </a:r>
            <a:r>
              <a:rPr lang="en-US" sz="2400" b="0" i="0" u="none" strike="noStrike" cap="none" dirty="0" err="1">
                <a:solidFill>
                  <a:srgbClr val="1F2430"/>
                </a:solidFill>
                <a:latin typeface="PT Sans"/>
                <a:ea typeface="PT Sans"/>
                <a:cs typeface="PT Sans"/>
                <a:sym typeface="PT Sans"/>
              </a:rPr>
              <a:t>ходе</a:t>
            </a:r>
            <a:r>
              <a:rPr lang="en-US" sz="2400" b="0" i="0" u="none" strike="noStrike" cap="none" dirty="0">
                <a:solidFill>
                  <a:srgbClr val="1F2430"/>
                </a:solidFill>
                <a:latin typeface="PT Sans"/>
                <a:ea typeface="PT Sans"/>
                <a:cs typeface="PT Sans"/>
                <a:sym typeface="PT Sans"/>
              </a:rPr>
              <a:t> </a:t>
            </a:r>
            <a:r>
              <a:rPr lang="en-US" sz="2400" b="0" i="0" u="none" strike="noStrike" cap="none" dirty="0" err="1">
                <a:solidFill>
                  <a:srgbClr val="1F2430"/>
                </a:solidFill>
                <a:latin typeface="PT Sans"/>
                <a:ea typeface="PT Sans"/>
                <a:cs typeface="PT Sans"/>
                <a:sym typeface="PT Sans"/>
              </a:rPr>
              <a:t>проекта</a:t>
            </a:r>
            <a:r>
              <a:rPr lang="en-US" sz="2400" b="0" i="0" u="none" strike="noStrike" cap="none" dirty="0">
                <a:solidFill>
                  <a:srgbClr val="1F2430"/>
                </a:solidFill>
                <a:latin typeface="PT Sans"/>
                <a:ea typeface="PT Sans"/>
                <a:cs typeface="PT Sans"/>
                <a:sym typeface="PT Sans"/>
              </a:rPr>
              <a:t>&gt;</a:t>
            </a:r>
            <a:endParaRPr sz="24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38100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1F2430"/>
              </a:buClr>
              <a:buSzPts val="2400"/>
              <a:buFont typeface="PT Sans"/>
              <a:buChar char="•"/>
            </a:pPr>
            <a:r>
              <a:rPr lang="en-US" sz="2400" b="0" i="0" u="none" strike="noStrike" cap="none" dirty="0">
                <a:solidFill>
                  <a:srgbClr val="1F2430"/>
                </a:solidFill>
                <a:latin typeface="PT Sans"/>
                <a:ea typeface="PT Sans"/>
                <a:cs typeface="PT Sans"/>
                <a:sym typeface="PT Sans"/>
              </a:rPr>
              <a:t>&lt;</a:t>
            </a:r>
            <a:r>
              <a:rPr lang="en-US" sz="2400" b="0" i="0" u="none" strike="noStrike" cap="none" dirty="0" err="1">
                <a:solidFill>
                  <a:srgbClr val="1F2430"/>
                </a:solidFill>
                <a:latin typeface="PT Sans"/>
                <a:ea typeface="PT Sans"/>
                <a:cs typeface="PT Sans"/>
                <a:sym typeface="PT Sans"/>
              </a:rPr>
              <a:t>Компетенция</a:t>
            </a:r>
            <a:r>
              <a:rPr lang="en-US" sz="2400" b="0" i="0" u="none" strike="noStrike" cap="none" dirty="0">
                <a:solidFill>
                  <a:srgbClr val="1F2430"/>
                </a:solidFill>
                <a:latin typeface="PT Sans"/>
                <a:ea typeface="PT Sans"/>
                <a:cs typeface="PT Sans"/>
                <a:sym typeface="PT Sans"/>
              </a:rPr>
              <a:t>, </a:t>
            </a:r>
            <a:r>
              <a:rPr lang="en-US" sz="2400" b="0" i="0" u="none" strike="noStrike" cap="none" dirty="0" err="1">
                <a:solidFill>
                  <a:srgbClr val="1F2430"/>
                </a:solidFill>
                <a:latin typeface="PT Sans"/>
                <a:ea typeface="PT Sans"/>
                <a:cs typeface="PT Sans"/>
                <a:sym typeface="PT Sans"/>
              </a:rPr>
              <a:t>которая</a:t>
            </a:r>
            <a:r>
              <a:rPr lang="en-US" sz="2400" b="0" i="0" u="none" strike="noStrike" cap="none" dirty="0">
                <a:solidFill>
                  <a:srgbClr val="1F2430"/>
                </a:solidFill>
                <a:latin typeface="PT Sans"/>
                <a:ea typeface="PT Sans"/>
                <a:cs typeface="PT Sans"/>
                <a:sym typeface="PT Sans"/>
              </a:rPr>
              <a:t>  </a:t>
            </a:r>
            <a:r>
              <a:rPr lang="en-US" sz="2400" b="0" i="0" u="none" strike="noStrike" cap="none" dirty="0" err="1">
                <a:solidFill>
                  <a:srgbClr val="1F2430"/>
                </a:solidFill>
                <a:latin typeface="PT Sans"/>
                <a:ea typeface="PT Sans"/>
                <a:cs typeface="PT Sans"/>
                <a:sym typeface="PT Sans"/>
              </a:rPr>
              <a:t>была</a:t>
            </a:r>
            <a:r>
              <a:rPr lang="en-US" sz="2400" b="0" i="0" u="none" strike="noStrike" cap="none" dirty="0">
                <a:solidFill>
                  <a:srgbClr val="1F2430"/>
                </a:solidFill>
                <a:latin typeface="PT Sans"/>
                <a:ea typeface="PT Sans"/>
                <a:cs typeface="PT Sans"/>
                <a:sym typeface="PT Sans"/>
              </a:rPr>
              <a:t> </a:t>
            </a:r>
            <a:r>
              <a:rPr lang="en-US" sz="2400" b="0" i="0" u="none" strike="noStrike" cap="none" dirty="0" err="1">
                <a:solidFill>
                  <a:srgbClr val="1F2430"/>
                </a:solidFill>
                <a:latin typeface="PT Sans"/>
                <a:ea typeface="PT Sans"/>
                <a:cs typeface="PT Sans"/>
                <a:sym typeface="PT Sans"/>
              </a:rPr>
              <a:t>получена</a:t>
            </a:r>
            <a:r>
              <a:rPr lang="en-US" sz="2400" b="0" i="0" u="none" strike="noStrike" cap="none" dirty="0">
                <a:solidFill>
                  <a:srgbClr val="1F2430"/>
                </a:solidFill>
                <a:latin typeface="PT Sans"/>
                <a:ea typeface="PT Sans"/>
                <a:cs typeface="PT Sans"/>
                <a:sym typeface="PT Sans"/>
              </a:rPr>
              <a:t>/</a:t>
            </a:r>
            <a:r>
              <a:rPr lang="en-US" sz="2400" b="0" i="0" u="none" strike="noStrike" cap="none" dirty="0" err="1">
                <a:solidFill>
                  <a:srgbClr val="1F2430"/>
                </a:solidFill>
                <a:latin typeface="PT Sans"/>
                <a:ea typeface="PT Sans"/>
                <a:cs typeface="PT Sans"/>
                <a:sym typeface="PT Sans"/>
              </a:rPr>
              <a:t>найдена</a:t>
            </a:r>
            <a:r>
              <a:rPr lang="en-US" sz="2400" b="0" i="0" u="none" strike="noStrike" cap="none" dirty="0">
                <a:solidFill>
                  <a:srgbClr val="1F2430"/>
                </a:solidFill>
                <a:latin typeface="PT Sans"/>
                <a:ea typeface="PT Sans"/>
                <a:cs typeface="PT Sans"/>
                <a:sym typeface="PT Sans"/>
              </a:rPr>
              <a:t>/</a:t>
            </a:r>
            <a:r>
              <a:rPr lang="en-US" sz="2400" b="0" i="0" u="none" strike="noStrike" cap="none" dirty="0" err="1">
                <a:solidFill>
                  <a:srgbClr val="1F2430"/>
                </a:solidFill>
                <a:latin typeface="PT Sans"/>
                <a:ea typeface="PT Sans"/>
                <a:cs typeface="PT Sans"/>
                <a:sym typeface="PT Sans"/>
              </a:rPr>
              <a:t>сформирована</a:t>
            </a:r>
            <a:r>
              <a:rPr lang="en-US" sz="2400" b="0" i="0" u="none" strike="noStrike" cap="none" dirty="0">
                <a:solidFill>
                  <a:srgbClr val="1F2430"/>
                </a:solidFill>
                <a:latin typeface="PT Sans"/>
                <a:ea typeface="PT Sans"/>
                <a:cs typeface="PT Sans"/>
                <a:sym typeface="PT Sans"/>
              </a:rPr>
              <a:t> в </a:t>
            </a:r>
            <a:r>
              <a:rPr lang="en-US" sz="2400" b="0" i="0" u="none" strike="noStrike" cap="none" dirty="0" err="1">
                <a:solidFill>
                  <a:srgbClr val="1F2430"/>
                </a:solidFill>
                <a:latin typeface="PT Sans"/>
                <a:ea typeface="PT Sans"/>
                <a:cs typeface="PT Sans"/>
                <a:sym typeface="PT Sans"/>
              </a:rPr>
              <a:t>ходе</a:t>
            </a:r>
            <a:r>
              <a:rPr lang="en-US" sz="2400" b="0" i="0" u="none" strike="noStrike" cap="none" dirty="0">
                <a:solidFill>
                  <a:srgbClr val="1F2430"/>
                </a:solidFill>
                <a:latin typeface="PT Sans"/>
                <a:ea typeface="PT Sans"/>
                <a:cs typeface="PT Sans"/>
                <a:sym typeface="PT Sans"/>
              </a:rPr>
              <a:t> </a:t>
            </a:r>
            <a:r>
              <a:rPr lang="en-US" sz="2400" b="0" i="0" u="none" strike="noStrike" cap="none" dirty="0" err="1">
                <a:solidFill>
                  <a:srgbClr val="1F2430"/>
                </a:solidFill>
                <a:latin typeface="PT Sans"/>
                <a:ea typeface="PT Sans"/>
                <a:cs typeface="PT Sans"/>
                <a:sym typeface="PT Sans"/>
              </a:rPr>
              <a:t>проекта</a:t>
            </a:r>
            <a:r>
              <a:rPr lang="en-US" sz="2400" b="0" i="0" u="none" strike="noStrike" cap="none" dirty="0">
                <a:solidFill>
                  <a:srgbClr val="1F2430"/>
                </a:solidFill>
                <a:latin typeface="PT Sans"/>
                <a:ea typeface="PT Sans"/>
                <a:cs typeface="PT Sans"/>
                <a:sym typeface="PT Sans"/>
              </a:rPr>
              <a:t>&gt;</a:t>
            </a:r>
            <a:endParaRPr sz="2400" b="0" i="0" u="none" strike="noStrike" cap="none" dirty="0">
              <a:solidFill>
                <a:srgbClr val="000000"/>
              </a:solidFill>
              <a:latin typeface="PT Sans"/>
              <a:ea typeface="PT Sans"/>
              <a:cs typeface="PT Sans"/>
              <a:sym typeface="PT Sans"/>
            </a:endParaRPr>
          </a:p>
        </p:txBody>
      </p:sp>
      <p:sp>
        <p:nvSpPr>
          <p:cNvPr id="162" name="Google Shape;162;p17"/>
          <p:cNvSpPr/>
          <p:nvPr/>
        </p:nvSpPr>
        <p:spPr>
          <a:xfrm>
            <a:off x="1154194" y="10197360"/>
            <a:ext cx="9684600" cy="48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r>
              <a:rPr lang="en-US" sz="2200" b="0" i="0" u="none" strike="noStrike" cap="none">
                <a:solidFill>
                  <a:srgbClr val="51596C"/>
                </a:solidFill>
                <a:latin typeface="PT Sans"/>
                <a:ea typeface="PT Sans"/>
                <a:cs typeface="PT Sans"/>
                <a:sym typeface="PT Sans"/>
              </a:rPr>
              <a:t>Поиск/формирование  недостающих компетенций</a:t>
            </a:r>
            <a:endParaRPr sz="22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3" name="Google Shape;163;p17"/>
          <p:cNvSpPr/>
          <p:nvPr/>
        </p:nvSpPr>
        <p:spPr>
          <a:xfrm>
            <a:off x="1150233" y="10676160"/>
            <a:ext cx="12259627" cy="431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5150" tIns="65150" rIns="65150" bIns="65150" anchor="t" anchorCtr="0">
            <a:noAutofit/>
          </a:bodyPr>
          <a:lstStyle/>
          <a:p>
            <a:pPr marL="0" marR="0" lvl="0" indent="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r>
              <a:rPr lang="en-US" sz="2200" b="0" i="0" u="none" strike="noStrike" cap="none" dirty="0">
                <a:solidFill>
                  <a:srgbClr val="000000"/>
                </a:solidFill>
                <a:latin typeface="PT Sans"/>
                <a:ea typeface="PT Sans"/>
                <a:cs typeface="PT Sans"/>
                <a:sym typeface="PT Sans"/>
              </a:rPr>
              <a:t>&lt;</a:t>
            </a:r>
            <a:r>
              <a:rPr lang="en-US" sz="2200" b="0" i="0" u="none" strike="noStrike" cap="none" dirty="0" err="1">
                <a:solidFill>
                  <a:srgbClr val="000000"/>
                </a:solidFill>
                <a:latin typeface="PT Sans"/>
                <a:ea typeface="PT Sans"/>
                <a:cs typeface="PT Sans"/>
                <a:sym typeface="PT Sans"/>
              </a:rPr>
              <a:t>Как</a:t>
            </a:r>
            <a:r>
              <a:rPr lang="en-US" sz="2200" b="0" i="0" u="none" strike="noStrike" cap="none" dirty="0">
                <a:solidFill>
                  <a:srgbClr val="000000"/>
                </a:solidFill>
                <a:latin typeface="PT Sans"/>
                <a:ea typeface="PT Sans"/>
                <a:cs typeface="PT Sans"/>
                <a:sym typeface="PT Sans"/>
              </a:rPr>
              <a:t>  </a:t>
            </a:r>
            <a:r>
              <a:rPr lang="en-US" sz="2200" b="0" i="0" u="none" strike="noStrike" cap="none" dirty="0" err="1">
                <a:solidFill>
                  <a:srgbClr val="000000"/>
                </a:solidFill>
                <a:latin typeface="PT Sans"/>
                <a:ea typeface="PT Sans"/>
                <a:cs typeface="PT Sans"/>
                <a:sym typeface="PT Sans"/>
              </a:rPr>
              <a:t>искали</a:t>
            </a:r>
            <a:r>
              <a:rPr lang="en-US" sz="2200" b="0" i="0" u="none" strike="noStrike" cap="none" dirty="0">
                <a:solidFill>
                  <a:srgbClr val="000000"/>
                </a:solidFill>
                <a:latin typeface="PT Sans"/>
                <a:ea typeface="PT Sans"/>
                <a:cs typeface="PT Sans"/>
                <a:sym typeface="PT Sans"/>
              </a:rPr>
              <a:t> </a:t>
            </a:r>
            <a:r>
              <a:rPr lang="en-US" sz="2200" b="0" i="0" u="none" strike="noStrike" cap="none" dirty="0" err="1">
                <a:solidFill>
                  <a:srgbClr val="000000"/>
                </a:solidFill>
                <a:latin typeface="PT Sans"/>
                <a:ea typeface="PT Sans"/>
                <a:cs typeface="PT Sans"/>
                <a:sym typeface="PT Sans"/>
              </a:rPr>
              <a:t>недостающие</a:t>
            </a:r>
            <a:r>
              <a:rPr lang="en-US" sz="2200" b="0" i="0" u="none" strike="noStrike" cap="none" dirty="0">
                <a:solidFill>
                  <a:srgbClr val="000000"/>
                </a:solidFill>
                <a:latin typeface="PT Sans"/>
                <a:ea typeface="PT Sans"/>
                <a:cs typeface="PT Sans"/>
                <a:sym typeface="PT Sans"/>
              </a:rPr>
              <a:t> </a:t>
            </a:r>
            <a:r>
              <a:rPr lang="en-US" sz="2200" b="0" i="0" u="none" strike="noStrike" cap="none" dirty="0" err="1">
                <a:solidFill>
                  <a:srgbClr val="000000"/>
                </a:solidFill>
                <a:latin typeface="PT Sans"/>
                <a:ea typeface="PT Sans"/>
                <a:cs typeface="PT Sans"/>
                <a:sym typeface="PT Sans"/>
              </a:rPr>
              <a:t>компетенции</a:t>
            </a:r>
            <a:r>
              <a:rPr lang="en-US" sz="2200" b="0" i="0" u="none" strike="noStrike" cap="none" dirty="0">
                <a:solidFill>
                  <a:srgbClr val="000000"/>
                </a:solidFill>
                <a:latin typeface="PT Sans"/>
                <a:ea typeface="PT Sans"/>
                <a:cs typeface="PT Sans"/>
                <a:sym typeface="PT Sans"/>
              </a:rPr>
              <a:t>?&gt;</a:t>
            </a:r>
            <a:endParaRPr sz="22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6" name="Google Shape;166;p17"/>
          <p:cNvSpPr/>
          <p:nvPr/>
        </p:nvSpPr>
        <p:spPr>
          <a:xfrm>
            <a:off x="921960" y="1572480"/>
            <a:ext cx="22539960" cy="360"/>
          </a:xfrm>
          <a:custGeom>
            <a:avLst/>
            <a:gdLst/>
            <a:ahLst/>
            <a:cxnLst/>
            <a:rect l="l" t="t" r="r" b="b"/>
            <a:pathLst>
              <a:path w="21600" h="21600" extrusionOk="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25550" cap="flat" cmpd="sng">
            <a:solidFill>
              <a:srgbClr val="D4D9EA"/>
            </a:solidFill>
            <a:prstDash val="dot"/>
            <a:miter lim="8000"/>
            <a:headEnd type="none" w="sm" len="sm"/>
            <a:tailEnd type="none" w="sm" len="sm"/>
          </a:ln>
        </p:spPr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Рисунок 9">
            <a:extLst>
              <a:ext uri="{FF2B5EF4-FFF2-40B4-BE49-F238E27FC236}">
                <a16:creationId xmlns:a16="http://schemas.microsoft.com/office/drawing/2014/main" id="{3CE65584-0039-4FEE-94C9-161A00B3E72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20058851" cy="13724477"/>
          </a:xfrm>
          <a:prstGeom prst="rect">
            <a:avLst/>
          </a:prstGeom>
        </p:spPr>
      </p:pic>
      <p:pic>
        <p:nvPicPr>
          <p:cNvPr id="11" name="Рисунок 10">
            <a:extLst>
              <a:ext uri="{FF2B5EF4-FFF2-40B4-BE49-F238E27FC236}">
                <a16:creationId xmlns:a16="http://schemas.microsoft.com/office/drawing/2014/main" id="{C0A50869-40E4-4C27-8B6E-00BF25404ADE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4829"/>
          <a:stretch/>
        </p:blipFill>
        <p:spPr>
          <a:xfrm>
            <a:off x="9583614" y="-8477"/>
            <a:ext cx="14800385" cy="13724477"/>
          </a:xfrm>
          <a:prstGeom prst="rect">
            <a:avLst/>
          </a:prstGeom>
        </p:spPr>
      </p:pic>
      <p:sp>
        <p:nvSpPr>
          <p:cNvPr id="173" name="Google Shape;173;p18"/>
          <p:cNvSpPr/>
          <p:nvPr/>
        </p:nvSpPr>
        <p:spPr>
          <a:xfrm>
            <a:off x="921960" y="1572480"/>
            <a:ext cx="22539960" cy="360"/>
          </a:xfrm>
          <a:custGeom>
            <a:avLst/>
            <a:gdLst/>
            <a:ahLst/>
            <a:cxnLst/>
            <a:rect l="l" t="t" r="r" b="b"/>
            <a:pathLst>
              <a:path w="21600" h="21600" extrusionOk="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25550" cap="flat" cmpd="sng">
            <a:solidFill>
              <a:srgbClr val="D4D9EA"/>
            </a:solidFill>
            <a:prstDash val="dot"/>
            <a:miter lim="8000"/>
            <a:headEnd type="none" w="sm" len="sm"/>
            <a:tailEnd type="none" w="sm" len="sm"/>
          </a:ln>
        </p:spPr>
      </p:sp>
      <p:sp>
        <p:nvSpPr>
          <p:cNvPr id="174" name="Google Shape;174;p18"/>
          <p:cNvSpPr/>
          <p:nvPr/>
        </p:nvSpPr>
        <p:spPr>
          <a:xfrm>
            <a:off x="920520" y="764640"/>
            <a:ext cx="21759600" cy="79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lang="en-US" sz="3600" dirty="0">
                <a:solidFill>
                  <a:srgbClr val="1F2430"/>
                </a:solidFill>
                <a:effectLst>
                  <a:glow rad="101600">
                    <a:srgbClr val="00B050">
                      <a:alpha val="60000"/>
                    </a:srgbClr>
                  </a:glow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PT Sans"/>
                <a:sym typeface="PT Sans"/>
              </a:rPr>
              <a:t>&lt;</a:t>
            </a:r>
            <a:r>
              <a:rPr lang="en-US" sz="3600" dirty="0" err="1">
                <a:solidFill>
                  <a:srgbClr val="1F2430"/>
                </a:solidFill>
                <a:effectLst>
                  <a:glow rad="101600">
                    <a:srgbClr val="00B050">
                      <a:alpha val="60000"/>
                    </a:srgbClr>
                  </a:glow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PT Sans"/>
                <a:sym typeface="PT Sans"/>
              </a:rPr>
              <a:t>Название</a:t>
            </a:r>
            <a:r>
              <a:rPr lang="en-US" sz="3600" dirty="0">
                <a:solidFill>
                  <a:srgbClr val="1F2430"/>
                </a:solidFill>
                <a:effectLst>
                  <a:glow rad="101600">
                    <a:srgbClr val="00B050">
                      <a:alpha val="60000"/>
                    </a:srgbClr>
                  </a:glow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PT Sans"/>
                <a:sym typeface="PT Sans"/>
              </a:rPr>
              <a:t> </a:t>
            </a:r>
            <a:r>
              <a:rPr lang="en-US" sz="3600" dirty="0" err="1">
                <a:solidFill>
                  <a:srgbClr val="1F2430"/>
                </a:solidFill>
                <a:effectLst>
                  <a:glow rad="101600">
                    <a:srgbClr val="00B050">
                      <a:alpha val="60000"/>
                    </a:srgbClr>
                  </a:glow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PT Sans"/>
                <a:sym typeface="PT Sans"/>
              </a:rPr>
              <a:t>проекта</a:t>
            </a:r>
            <a:r>
              <a:rPr lang="en-US" sz="3600" dirty="0">
                <a:solidFill>
                  <a:srgbClr val="1F2430"/>
                </a:solidFill>
                <a:effectLst>
                  <a:glow rad="101600">
                    <a:srgbClr val="00B050">
                      <a:alpha val="60000"/>
                    </a:srgbClr>
                  </a:glow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PT Sans"/>
                <a:sym typeface="PT Sans"/>
              </a:rPr>
              <a:t>&gt;. </a:t>
            </a:r>
            <a:r>
              <a:rPr lang="en-US" sz="4000" b="0" i="0" u="none" strike="noStrike" cap="none" dirty="0" err="1">
                <a:solidFill>
                  <a:srgbClr val="51596C"/>
                </a:solidFill>
                <a:latin typeface="PT Sans"/>
                <a:ea typeface="PT Sans"/>
                <a:cs typeface="PT Sans"/>
                <a:sym typeface="PT Sans"/>
              </a:rPr>
              <a:t>Описание</a:t>
            </a:r>
            <a:r>
              <a:rPr lang="en-US" sz="4000" b="0" i="0" u="none" strike="noStrike" cap="none" dirty="0">
                <a:solidFill>
                  <a:srgbClr val="51596C"/>
                </a:solidFill>
                <a:latin typeface="PT Sans"/>
                <a:ea typeface="PT Sans"/>
                <a:cs typeface="PT Sans"/>
                <a:sym typeface="PT Sans"/>
              </a:rPr>
              <a:t> </a:t>
            </a:r>
            <a:r>
              <a:rPr lang="en-US" sz="4000" b="0" i="0" u="none" strike="noStrike" cap="none" dirty="0" err="1">
                <a:solidFill>
                  <a:srgbClr val="51596C"/>
                </a:solidFill>
                <a:latin typeface="PT Sans"/>
                <a:ea typeface="PT Sans"/>
                <a:cs typeface="PT Sans"/>
                <a:sym typeface="PT Sans"/>
              </a:rPr>
              <a:t>продукта</a:t>
            </a:r>
            <a:r>
              <a:rPr lang="en-US" sz="4000" b="0" i="0" u="none" strike="noStrike" cap="none" dirty="0">
                <a:solidFill>
                  <a:srgbClr val="51596C"/>
                </a:solidFill>
                <a:latin typeface="PT Sans"/>
                <a:ea typeface="PT Sans"/>
                <a:cs typeface="PT Sans"/>
                <a:sym typeface="PT Sans"/>
              </a:rPr>
              <a:t>. </a:t>
            </a:r>
            <a:r>
              <a:rPr lang="en-US" sz="4000" b="0" i="0" u="none" strike="noStrike" cap="none" dirty="0" err="1">
                <a:solidFill>
                  <a:srgbClr val="51596C"/>
                </a:solidFill>
                <a:latin typeface="PT Sans"/>
                <a:ea typeface="PT Sans"/>
                <a:cs typeface="PT Sans"/>
                <a:sym typeface="PT Sans"/>
              </a:rPr>
              <a:t>Фото</a:t>
            </a:r>
            <a:r>
              <a:rPr lang="en-US" sz="4000" b="0" i="0" u="none" strike="noStrike" cap="none" dirty="0">
                <a:solidFill>
                  <a:srgbClr val="51596C"/>
                </a:solidFill>
                <a:latin typeface="PT Sans"/>
                <a:ea typeface="PT Sans"/>
                <a:cs typeface="PT Sans"/>
                <a:sym typeface="PT Sans"/>
              </a:rPr>
              <a:t>/</a:t>
            </a:r>
            <a:r>
              <a:rPr lang="en-US" sz="4000" b="0" i="0" u="none" strike="noStrike" cap="none" dirty="0" err="1">
                <a:solidFill>
                  <a:srgbClr val="51596C"/>
                </a:solidFill>
                <a:latin typeface="PT Sans"/>
                <a:ea typeface="PT Sans"/>
                <a:cs typeface="PT Sans"/>
                <a:sym typeface="PT Sans"/>
              </a:rPr>
              <a:t>схемы</a:t>
            </a:r>
            <a:endParaRPr sz="40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5" name="Google Shape;175;p18"/>
          <p:cNvSpPr/>
          <p:nvPr/>
        </p:nvSpPr>
        <p:spPr>
          <a:xfrm>
            <a:off x="921240" y="1906050"/>
            <a:ext cx="5335500" cy="48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-US" sz="2400" b="1" i="0" u="none" strike="noStrike" cap="none" dirty="0" err="1">
                <a:solidFill>
                  <a:srgbClr val="27652E"/>
                </a:solidFill>
                <a:latin typeface="PT Sans"/>
                <a:ea typeface="PT Sans"/>
                <a:cs typeface="PT Sans"/>
                <a:sym typeface="PT Sans"/>
              </a:rPr>
              <a:t>Покажите</a:t>
            </a:r>
            <a:r>
              <a:rPr lang="en-US" sz="2400" b="1" i="0" u="none" strike="noStrike" cap="none" dirty="0">
                <a:solidFill>
                  <a:srgbClr val="27652E"/>
                </a:solidFill>
                <a:latin typeface="PT Sans"/>
                <a:ea typeface="PT Sans"/>
                <a:cs typeface="PT Sans"/>
                <a:sym typeface="PT Sans"/>
              </a:rPr>
              <a:t> </a:t>
            </a:r>
            <a:r>
              <a:rPr lang="en-US" sz="2400" b="1" i="0" u="none" strike="noStrike" cap="none" dirty="0" err="1">
                <a:solidFill>
                  <a:srgbClr val="27652E"/>
                </a:solidFill>
                <a:latin typeface="PT Sans"/>
                <a:ea typeface="PT Sans"/>
                <a:cs typeface="PT Sans"/>
                <a:sym typeface="PT Sans"/>
              </a:rPr>
              <a:t>Ваш</a:t>
            </a:r>
            <a:r>
              <a:rPr lang="en-US" sz="2400" b="1" i="0" u="none" strike="noStrike" cap="none" dirty="0">
                <a:solidFill>
                  <a:srgbClr val="27652E"/>
                </a:solidFill>
                <a:latin typeface="PT Sans"/>
                <a:ea typeface="PT Sans"/>
                <a:cs typeface="PT Sans"/>
                <a:sym typeface="PT Sans"/>
              </a:rPr>
              <a:t> </a:t>
            </a:r>
            <a:r>
              <a:rPr lang="en-US" sz="2400" b="1" i="0" u="none" strike="noStrike" cap="none" dirty="0" err="1">
                <a:solidFill>
                  <a:srgbClr val="27652E"/>
                </a:solidFill>
                <a:latin typeface="PT Sans"/>
                <a:ea typeface="PT Sans"/>
                <a:cs typeface="PT Sans"/>
                <a:sym typeface="PT Sans"/>
              </a:rPr>
              <a:t>продукт</a:t>
            </a:r>
            <a:endParaRPr sz="2400" b="1" i="0" u="none" strike="noStrike" cap="none" dirty="0">
              <a:solidFill>
                <a:srgbClr val="27652E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6" name="Google Shape;176;p18"/>
          <p:cNvSpPr/>
          <p:nvPr/>
        </p:nvSpPr>
        <p:spPr>
          <a:xfrm>
            <a:off x="915120" y="2766960"/>
            <a:ext cx="22546800" cy="10040400"/>
          </a:xfrm>
          <a:prstGeom prst="roundRect">
            <a:avLst>
              <a:gd name="adj" fmla="val 1897"/>
            </a:avLst>
          </a:prstGeom>
          <a:solidFill>
            <a:srgbClr val="FFFFFF"/>
          </a:solidFill>
          <a:ln w="9525" cap="flat" cmpd="sng">
            <a:solidFill>
              <a:srgbClr val="D4D9EA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7" name="Google Shape;177;p18"/>
          <p:cNvSpPr/>
          <p:nvPr/>
        </p:nvSpPr>
        <p:spPr>
          <a:xfrm>
            <a:off x="1196640" y="3000600"/>
            <a:ext cx="10502700" cy="431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5150" tIns="65150" rIns="65150" bIns="65150" anchor="t" anchorCtr="0">
            <a:noAutofit/>
          </a:bodyPr>
          <a:lstStyle/>
          <a:p>
            <a:pPr marL="0" marR="0" lvl="0" indent="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r>
              <a:rPr lang="en-US" sz="2200" b="0" i="0" u="none" strike="noStrike" cap="none">
                <a:solidFill>
                  <a:srgbClr val="1F2430"/>
                </a:solidFill>
                <a:latin typeface="PT Sans"/>
                <a:ea typeface="PT Sans"/>
                <a:cs typeface="PT Sans"/>
                <a:sym typeface="PT Sans"/>
              </a:rPr>
              <a:t>&lt;Ваше описание / фотографии / схемы&gt;</a:t>
            </a:r>
            <a:endParaRPr sz="22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Рисунок 11">
            <a:extLst>
              <a:ext uri="{FF2B5EF4-FFF2-40B4-BE49-F238E27FC236}">
                <a16:creationId xmlns:a16="http://schemas.microsoft.com/office/drawing/2014/main" id="{8CB0A3F0-2A18-4AF8-997A-51F281BF524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20058851" cy="13724477"/>
          </a:xfrm>
          <a:prstGeom prst="rect">
            <a:avLst/>
          </a:prstGeom>
        </p:spPr>
      </p:pic>
      <p:pic>
        <p:nvPicPr>
          <p:cNvPr id="13" name="Рисунок 12">
            <a:extLst>
              <a:ext uri="{FF2B5EF4-FFF2-40B4-BE49-F238E27FC236}">
                <a16:creationId xmlns:a16="http://schemas.microsoft.com/office/drawing/2014/main" id="{581706FC-A704-4030-B08B-9BDE5B5295C8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4829"/>
          <a:stretch/>
        </p:blipFill>
        <p:spPr>
          <a:xfrm>
            <a:off x="9583614" y="-8477"/>
            <a:ext cx="14800385" cy="13724477"/>
          </a:xfrm>
          <a:prstGeom prst="rect">
            <a:avLst/>
          </a:prstGeom>
        </p:spPr>
      </p:pic>
      <p:sp>
        <p:nvSpPr>
          <p:cNvPr id="185" name="Google Shape;185;p19"/>
          <p:cNvSpPr/>
          <p:nvPr/>
        </p:nvSpPr>
        <p:spPr>
          <a:xfrm>
            <a:off x="921960" y="1572480"/>
            <a:ext cx="22539960" cy="360"/>
          </a:xfrm>
          <a:custGeom>
            <a:avLst/>
            <a:gdLst/>
            <a:ahLst/>
            <a:cxnLst/>
            <a:rect l="l" t="t" r="r" b="b"/>
            <a:pathLst>
              <a:path w="21600" h="21600" extrusionOk="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25550" cap="flat" cmpd="sng">
            <a:solidFill>
              <a:srgbClr val="D4D9EA"/>
            </a:solidFill>
            <a:prstDash val="dot"/>
            <a:miter lim="8000"/>
            <a:headEnd type="none" w="sm" len="sm"/>
            <a:tailEnd type="none" w="sm" len="sm"/>
          </a:ln>
        </p:spPr>
      </p:sp>
      <p:sp>
        <p:nvSpPr>
          <p:cNvPr id="186" name="Google Shape;186;p19"/>
          <p:cNvSpPr/>
          <p:nvPr/>
        </p:nvSpPr>
        <p:spPr>
          <a:xfrm>
            <a:off x="920520" y="764640"/>
            <a:ext cx="19599600" cy="79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lang="en-US" sz="3600" dirty="0">
                <a:solidFill>
                  <a:srgbClr val="1F2430"/>
                </a:solidFill>
                <a:effectLst>
                  <a:glow rad="101600">
                    <a:srgbClr val="00B050">
                      <a:alpha val="60000"/>
                    </a:srgbClr>
                  </a:glow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PT Sans"/>
                <a:sym typeface="PT Sans"/>
              </a:rPr>
              <a:t>&lt;</a:t>
            </a:r>
            <a:r>
              <a:rPr lang="en-US" sz="3600" dirty="0" err="1">
                <a:solidFill>
                  <a:srgbClr val="1F2430"/>
                </a:solidFill>
                <a:effectLst>
                  <a:glow rad="101600">
                    <a:srgbClr val="00B050">
                      <a:alpha val="60000"/>
                    </a:srgbClr>
                  </a:glow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PT Sans"/>
                <a:sym typeface="PT Sans"/>
              </a:rPr>
              <a:t>Название</a:t>
            </a:r>
            <a:r>
              <a:rPr lang="en-US" sz="3600" dirty="0">
                <a:solidFill>
                  <a:srgbClr val="1F2430"/>
                </a:solidFill>
                <a:effectLst>
                  <a:glow rad="101600">
                    <a:srgbClr val="00B050">
                      <a:alpha val="60000"/>
                    </a:srgbClr>
                  </a:glow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PT Sans"/>
                <a:sym typeface="PT Sans"/>
              </a:rPr>
              <a:t> </a:t>
            </a:r>
            <a:r>
              <a:rPr lang="en-US" sz="3600" dirty="0" err="1">
                <a:solidFill>
                  <a:srgbClr val="1F2430"/>
                </a:solidFill>
                <a:effectLst>
                  <a:glow rad="101600">
                    <a:srgbClr val="00B050">
                      <a:alpha val="60000"/>
                    </a:srgbClr>
                  </a:glow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PT Sans"/>
                <a:sym typeface="PT Sans"/>
              </a:rPr>
              <a:t>проекта</a:t>
            </a:r>
            <a:r>
              <a:rPr lang="en-US" sz="3600" dirty="0">
                <a:solidFill>
                  <a:srgbClr val="1F2430"/>
                </a:solidFill>
                <a:effectLst>
                  <a:glow rad="101600">
                    <a:srgbClr val="00B050">
                      <a:alpha val="60000"/>
                    </a:srgbClr>
                  </a:glow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PT Sans"/>
                <a:sym typeface="PT Sans"/>
              </a:rPr>
              <a:t>&gt;. </a:t>
            </a:r>
            <a:r>
              <a:rPr lang="en-US" sz="4000" b="0" i="0" u="none" strike="noStrike" cap="none" dirty="0" err="1">
                <a:solidFill>
                  <a:srgbClr val="51596C"/>
                </a:solidFill>
                <a:latin typeface="PT Sans"/>
                <a:ea typeface="PT Sans"/>
                <a:cs typeface="PT Sans"/>
                <a:sym typeface="PT Sans"/>
              </a:rPr>
              <a:t>Источники</a:t>
            </a:r>
            <a:r>
              <a:rPr lang="en-US" sz="4000" b="0" i="0" u="none" strike="noStrike" cap="none" dirty="0">
                <a:solidFill>
                  <a:srgbClr val="51596C"/>
                </a:solidFill>
                <a:latin typeface="PT Sans"/>
                <a:ea typeface="PT Sans"/>
                <a:cs typeface="PT Sans"/>
                <a:sym typeface="PT Sans"/>
              </a:rPr>
              <a:t> </a:t>
            </a:r>
            <a:r>
              <a:rPr lang="en-US" sz="4000" b="0" i="0" u="none" strike="noStrike" cap="none" dirty="0" err="1">
                <a:solidFill>
                  <a:srgbClr val="51596C"/>
                </a:solidFill>
                <a:latin typeface="PT Sans"/>
                <a:ea typeface="PT Sans"/>
                <a:cs typeface="PT Sans"/>
                <a:sym typeface="PT Sans"/>
              </a:rPr>
              <a:t>информации</a:t>
            </a:r>
            <a:endParaRPr sz="40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7" name="Google Shape;187;p19"/>
          <p:cNvSpPr/>
          <p:nvPr/>
        </p:nvSpPr>
        <p:spPr>
          <a:xfrm>
            <a:off x="915124" y="3087760"/>
            <a:ext cx="15966107" cy="10004279"/>
          </a:xfrm>
          <a:prstGeom prst="roundRect">
            <a:avLst>
              <a:gd name="adj" fmla="val 2822"/>
            </a:avLst>
          </a:prstGeom>
          <a:solidFill>
            <a:srgbClr val="FFFFFF"/>
          </a:solidFill>
          <a:ln w="9525" cap="flat" cmpd="sng">
            <a:solidFill>
              <a:srgbClr val="D4D9EA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8" name="Google Shape;188;p19"/>
          <p:cNvSpPr/>
          <p:nvPr/>
        </p:nvSpPr>
        <p:spPr>
          <a:xfrm>
            <a:off x="915124" y="1904450"/>
            <a:ext cx="21199500" cy="85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r>
              <a:rPr lang="en-US" sz="2200" b="1" i="0" u="none" strike="noStrike" cap="none" dirty="0" err="1">
                <a:solidFill>
                  <a:srgbClr val="27652E"/>
                </a:solidFill>
                <a:latin typeface="PT Sans"/>
                <a:ea typeface="PT Sans"/>
                <a:cs typeface="PT Sans"/>
                <a:sym typeface="PT Sans"/>
              </a:rPr>
              <a:t>Какие</a:t>
            </a:r>
            <a:r>
              <a:rPr lang="en-US" sz="2200" b="1" i="0" u="none" strike="noStrike" cap="none" dirty="0">
                <a:solidFill>
                  <a:srgbClr val="27652E"/>
                </a:solidFill>
                <a:latin typeface="PT Sans"/>
                <a:ea typeface="PT Sans"/>
                <a:cs typeface="PT Sans"/>
                <a:sym typeface="PT Sans"/>
              </a:rPr>
              <a:t> </a:t>
            </a:r>
            <a:r>
              <a:rPr lang="en-US" sz="2200" b="1" i="0" u="none" strike="noStrike" cap="none" dirty="0" err="1">
                <a:solidFill>
                  <a:srgbClr val="27652E"/>
                </a:solidFill>
                <a:latin typeface="PT Sans"/>
                <a:ea typeface="PT Sans"/>
                <a:cs typeface="PT Sans"/>
                <a:sym typeface="PT Sans"/>
              </a:rPr>
              <a:t>готовые</a:t>
            </a:r>
            <a:r>
              <a:rPr lang="en-US" sz="2200" b="1" i="0" u="none" strike="noStrike" cap="none" dirty="0">
                <a:solidFill>
                  <a:srgbClr val="27652E"/>
                </a:solidFill>
                <a:latin typeface="PT Sans"/>
                <a:ea typeface="PT Sans"/>
                <a:cs typeface="PT Sans"/>
                <a:sym typeface="PT Sans"/>
              </a:rPr>
              <a:t> </a:t>
            </a:r>
            <a:r>
              <a:rPr lang="en-US" sz="2200" b="1" i="0" u="none" strike="noStrike" cap="none" dirty="0" err="1">
                <a:solidFill>
                  <a:srgbClr val="27652E"/>
                </a:solidFill>
                <a:latin typeface="PT Sans"/>
                <a:ea typeface="PT Sans"/>
                <a:cs typeface="PT Sans"/>
                <a:sym typeface="PT Sans"/>
              </a:rPr>
              <a:t>материалы</a:t>
            </a:r>
            <a:r>
              <a:rPr lang="en-US" sz="2200" b="1" i="0" u="none" strike="noStrike" cap="none" dirty="0">
                <a:solidFill>
                  <a:srgbClr val="27652E"/>
                </a:solidFill>
                <a:latin typeface="PT Sans"/>
                <a:ea typeface="PT Sans"/>
                <a:cs typeface="PT Sans"/>
                <a:sym typeface="PT Sans"/>
              </a:rPr>
              <a:t>, </a:t>
            </a:r>
            <a:r>
              <a:rPr lang="en-US" sz="2200" b="1" i="0" u="none" strike="noStrike" cap="none" dirty="0" err="1">
                <a:solidFill>
                  <a:srgbClr val="27652E"/>
                </a:solidFill>
                <a:latin typeface="PT Sans"/>
                <a:ea typeface="PT Sans"/>
                <a:cs typeface="PT Sans"/>
                <a:sym typeface="PT Sans"/>
              </a:rPr>
              <a:t>схемы</a:t>
            </a:r>
            <a:r>
              <a:rPr lang="en-US" sz="2200" b="1" i="0" u="none" strike="noStrike" cap="none" dirty="0">
                <a:solidFill>
                  <a:srgbClr val="27652E"/>
                </a:solidFill>
                <a:latin typeface="PT Sans"/>
                <a:ea typeface="PT Sans"/>
                <a:cs typeface="PT Sans"/>
                <a:sym typeface="PT Sans"/>
              </a:rPr>
              <a:t>, </a:t>
            </a:r>
            <a:r>
              <a:rPr lang="en-US" sz="2200" b="1" i="0" u="none" strike="noStrike" cap="none" dirty="0" err="1">
                <a:solidFill>
                  <a:srgbClr val="27652E"/>
                </a:solidFill>
                <a:latin typeface="PT Sans"/>
                <a:ea typeface="PT Sans"/>
                <a:cs typeface="PT Sans"/>
                <a:sym typeface="PT Sans"/>
              </a:rPr>
              <a:t>описания</a:t>
            </a:r>
            <a:r>
              <a:rPr lang="en-US" sz="2200" b="1" i="0" u="none" strike="noStrike" cap="none" dirty="0">
                <a:solidFill>
                  <a:srgbClr val="27652E"/>
                </a:solidFill>
                <a:latin typeface="PT Sans"/>
                <a:ea typeface="PT Sans"/>
                <a:cs typeface="PT Sans"/>
                <a:sym typeface="PT Sans"/>
              </a:rPr>
              <a:t> </a:t>
            </a:r>
            <a:r>
              <a:rPr lang="en-US" sz="2200" b="1" i="0" u="none" strike="noStrike" cap="none" dirty="0" err="1">
                <a:solidFill>
                  <a:srgbClr val="27652E"/>
                </a:solidFill>
                <a:latin typeface="PT Sans"/>
                <a:ea typeface="PT Sans"/>
                <a:cs typeface="PT Sans"/>
                <a:sym typeface="PT Sans"/>
              </a:rPr>
              <a:t>вы</a:t>
            </a:r>
            <a:r>
              <a:rPr lang="en-US" sz="2200" b="1" i="0" u="none" strike="noStrike" cap="none" dirty="0">
                <a:solidFill>
                  <a:srgbClr val="27652E"/>
                </a:solidFill>
                <a:latin typeface="PT Sans"/>
                <a:ea typeface="PT Sans"/>
                <a:cs typeface="PT Sans"/>
                <a:sym typeface="PT Sans"/>
              </a:rPr>
              <a:t> </a:t>
            </a:r>
            <a:r>
              <a:rPr lang="en-US" sz="2200" b="1" i="0" u="none" strike="noStrike" cap="none" dirty="0" err="1">
                <a:solidFill>
                  <a:srgbClr val="27652E"/>
                </a:solidFill>
                <a:latin typeface="PT Sans"/>
                <a:ea typeface="PT Sans"/>
                <a:cs typeface="PT Sans"/>
                <a:sym typeface="PT Sans"/>
              </a:rPr>
              <a:t>использовали</a:t>
            </a:r>
            <a:r>
              <a:rPr lang="en-US" sz="2200" b="1" i="0" u="none" strike="noStrike" cap="none" dirty="0">
                <a:solidFill>
                  <a:srgbClr val="27652E"/>
                </a:solidFill>
                <a:latin typeface="PT Sans"/>
                <a:ea typeface="PT Sans"/>
                <a:cs typeface="PT Sans"/>
                <a:sym typeface="PT Sans"/>
              </a:rPr>
              <a:t>? </a:t>
            </a:r>
            <a:r>
              <a:rPr lang="en-US" sz="2200" b="1" i="0" u="none" strike="noStrike" cap="none" dirty="0" err="1">
                <a:solidFill>
                  <a:srgbClr val="27652E"/>
                </a:solidFill>
                <a:latin typeface="PT Sans"/>
                <a:ea typeface="PT Sans"/>
                <a:cs typeface="PT Sans"/>
                <a:sym typeface="PT Sans"/>
              </a:rPr>
              <a:t>Приведите</a:t>
            </a:r>
            <a:r>
              <a:rPr lang="en-US" sz="2200" b="1" i="0" u="none" strike="noStrike" cap="none" dirty="0">
                <a:solidFill>
                  <a:srgbClr val="27652E"/>
                </a:solidFill>
                <a:latin typeface="PT Sans"/>
                <a:ea typeface="PT Sans"/>
                <a:cs typeface="PT Sans"/>
                <a:sym typeface="PT Sans"/>
              </a:rPr>
              <a:t> </a:t>
            </a:r>
            <a:r>
              <a:rPr lang="en-US" sz="2200" b="1" i="0" u="none" strike="noStrike" cap="none" dirty="0" err="1">
                <a:solidFill>
                  <a:srgbClr val="27652E"/>
                </a:solidFill>
                <a:latin typeface="PT Sans"/>
                <a:ea typeface="PT Sans"/>
                <a:cs typeface="PT Sans"/>
                <a:sym typeface="PT Sans"/>
              </a:rPr>
              <a:t>источники</a:t>
            </a:r>
            <a:r>
              <a:rPr lang="en-US" sz="2200" b="1" i="0" u="none" strike="noStrike" cap="none" dirty="0">
                <a:solidFill>
                  <a:srgbClr val="27652E"/>
                </a:solidFill>
                <a:latin typeface="PT Sans"/>
                <a:ea typeface="PT Sans"/>
                <a:cs typeface="PT Sans"/>
                <a:sym typeface="PT Sans"/>
              </a:rPr>
              <a:t> </a:t>
            </a:r>
            <a:r>
              <a:rPr lang="en-US" sz="2200" b="1" i="0" u="none" strike="noStrike" cap="none" dirty="0" err="1">
                <a:solidFill>
                  <a:srgbClr val="27652E"/>
                </a:solidFill>
                <a:latin typeface="PT Sans"/>
                <a:ea typeface="PT Sans"/>
                <a:cs typeface="PT Sans"/>
                <a:sym typeface="PT Sans"/>
              </a:rPr>
              <a:t>из</a:t>
            </a:r>
            <a:r>
              <a:rPr lang="en-US" sz="2200" b="1" i="0" u="none" strike="noStrike" cap="none" dirty="0">
                <a:solidFill>
                  <a:srgbClr val="27652E"/>
                </a:solidFill>
                <a:latin typeface="PT Sans"/>
                <a:ea typeface="PT Sans"/>
                <a:cs typeface="PT Sans"/>
                <a:sym typeface="PT Sans"/>
              </a:rPr>
              <a:t> </a:t>
            </a:r>
            <a:r>
              <a:rPr lang="en-US" sz="2200" b="1" i="0" u="none" strike="noStrike" cap="none" dirty="0" err="1">
                <a:solidFill>
                  <a:srgbClr val="27652E"/>
                </a:solidFill>
                <a:latin typeface="PT Sans"/>
                <a:ea typeface="PT Sans"/>
                <a:cs typeface="PT Sans"/>
                <a:sym typeface="PT Sans"/>
              </a:rPr>
              <a:t>сети</a:t>
            </a:r>
            <a:r>
              <a:rPr lang="en-US" sz="2200" b="1" i="0" u="none" strike="noStrike" cap="none" dirty="0">
                <a:solidFill>
                  <a:srgbClr val="27652E"/>
                </a:solidFill>
                <a:latin typeface="PT Sans"/>
                <a:ea typeface="PT Sans"/>
                <a:cs typeface="PT Sans"/>
                <a:sym typeface="PT Sans"/>
              </a:rPr>
              <a:t> </a:t>
            </a:r>
            <a:r>
              <a:rPr lang="en-US" sz="2200" b="1" i="0" u="none" strike="noStrike" cap="none" dirty="0" err="1">
                <a:solidFill>
                  <a:srgbClr val="27652E"/>
                </a:solidFill>
                <a:latin typeface="PT Sans"/>
                <a:ea typeface="PT Sans"/>
                <a:cs typeface="PT Sans"/>
                <a:sym typeface="PT Sans"/>
              </a:rPr>
              <a:t>Интернет</a:t>
            </a:r>
            <a:r>
              <a:rPr lang="en-US" sz="2200" b="1" i="0" u="none" strike="noStrike" cap="none" dirty="0">
                <a:solidFill>
                  <a:srgbClr val="27652E"/>
                </a:solidFill>
                <a:latin typeface="PT Sans"/>
                <a:ea typeface="PT Sans"/>
                <a:cs typeface="PT Sans"/>
                <a:sym typeface="PT Sans"/>
              </a:rPr>
              <a:t>, </a:t>
            </a:r>
            <a:r>
              <a:rPr lang="en-US" sz="2200" b="1" i="0" u="none" strike="noStrike" cap="none" dirty="0" err="1">
                <a:solidFill>
                  <a:srgbClr val="27652E"/>
                </a:solidFill>
                <a:latin typeface="PT Sans"/>
                <a:ea typeface="PT Sans"/>
                <a:cs typeface="PT Sans"/>
                <a:sym typeface="PT Sans"/>
              </a:rPr>
              <a:t>используемую</a:t>
            </a:r>
            <a:r>
              <a:rPr lang="en-US" sz="2200" b="1" i="0" u="none" strike="noStrike" cap="none" dirty="0">
                <a:solidFill>
                  <a:srgbClr val="27652E"/>
                </a:solidFill>
                <a:latin typeface="PT Sans"/>
                <a:ea typeface="PT Sans"/>
                <a:cs typeface="PT Sans"/>
                <a:sym typeface="PT Sans"/>
              </a:rPr>
              <a:t> </a:t>
            </a:r>
            <a:r>
              <a:rPr lang="en-US" sz="2200" b="1" i="0" u="none" strike="noStrike" cap="none" dirty="0" err="1">
                <a:solidFill>
                  <a:srgbClr val="27652E"/>
                </a:solidFill>
                <a:latin typeface="PT Sans"/>
                <a:ea typeface="PT Sans"/>
                <a:cs typeface="PT Sans"/>
                <a:sym typeface="PT Sans"/>
              </a:rPr>
              <a:t>литературу</a:t>
            </a:r>
            <a:r>
              <a:rPr lang="en-US" sz="2200" b="1" i="0" u="none" strike="noStrike" cap="none" dirty="0">
                <a:solidFill>
                  <a:srgbClr val="27652E"/>
                </a:solidFill>
                <a:latin typeface="PT Sans"/>
                <a:ea typeface="PT Sans"/>
                <a:cs typeface="PT Sans"/>
                <a:sym typeface="PT Sans"/>
              </a:rPr>
              <a:t>.</a:t>
            </a:r>
            <a:endParaRPr lang="ru-RU" sz="2200" b="1" i="0" u="none" strike="noStrike" cap="none" dirty="0">
              <a:solidFill>
                <a:srgbClr val="27652E"/>
              </a:solidFill>
              <a:latin typeface="PT Sans"/>
              <a:ea typeface="PT Sans"/>
              <a:cs typeface="PT Sans"/>
              <a:sym typeface="PT Sans"/>
            </a:endParaRPr>
          </a:p>
          <a:p>
            <a:pPr marL="0" marR="0" lvl="0" indent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r>
              <a:rPr lang="ru-RU" sz="2200" b="0" i="0" u="none" strike="noStrike" cap="none" dirty="0">
                <a:solidFill>
                  <a:schemeClr val="dk2"/>
                </a:solidFill>
                <a:latin typeface="PT Sans"/>
                <a:ea typeface="PT Sans"/>
                <a:cs typeface="PT Sans"/>
                <a:sym typeface="PT Sans"/>
              </a:rPr>
              <a:t>Правила оформления списка литературы и библиографических ссылок</a:t>
            </a:r>
          </a:p>
          <a:p>
            <a:pPr marL="0" marR="0" lvl="0" indent="0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r>
              <a:rPr lang="ru-RU" sz="2200" b="0" i="0" u="sng" strike="noStrike" cap="none" dirty="0">
                <a:solidFill>
                  <a:schemeClr val="hlink"/>
                </a:solidFill>
                <a:latin typeface="PT Sans"/>
                <a:ea typeface="PT Sans"/>
                <a:cs typeface="PT Sans"/>
                <a:sym typeface="PT Sans"/>
                <a:hlinkClick r:id="rId4"/>
              </a:rPr>
              <a:t>https://goo.su/uEI90</a:t>
            </a:r>
            <a:r>
              <a:rPr lang="en-US" sz="2200" b="1" i="0" u="none" strike="noStrike" cap="none" dirty="0">
                <a:solidFill>
                  <a:srgbClr val="27652E"/>
                </a:solidFill>
                <a:latin typeface="PT Sans"/>
                <a:ea typeface="PT Sans"/>
                <a:cs typeface="PT Sans"/>
                <a:sym typeface="PT Sans"/>
              </a:rPr>
              <a:t> </a:t>
            </a:r>
            <a:endParaRPr sz="2200" b="1" i="0" u="none" strike="noStrike" cap="none" dirty="0">
              <a:solidFill>
                <a:srgbClr val="27652E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9" name="Google Shape;189;p19"/>
          <p:cNvSpPr/>
          <p:nvPr/>
        </p:nvSpPr>
        <p:spPr>
          <a:xfrm>
            <a:off x="1250911" y="3368871"/>
            <a:ext cx="21977100" cy="431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5150" tIns="65150" rIns="65150" bIns="65150" anchor="t" anchorCtr="0">
            <a:noAutofit/>
          </a:bodyPr>
          <a:lstStyle/>
          <a:p>
            <a:pPr marL="0" marR="0" lvl="0" indent="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r>
              <a:rPr lang="en-US" sz="2200" b="0" i="0" u="none" strike="noStrike" cap="none">
                <a:solidFill>
                  <a:srgbClr val="1F2430"/>
                </a:solidFill>
                <a:latin typeface="PT Sans"/>
                <a:ea typeface="PT Sans"/>
                <a:cs typeface="PT Sans"/>
                <a:sym typeface="PT Sans"/>
              </a:rPr>
              <a:t>&lt;Если вы использовали дополнительные источники, то оформите их по правилам библиографического описания&gt;.  </a:t>
            </a:r>
            <a:endParaRPr sz="2200" b="0" i="0" u="none" strike="noStrike" cap="none">
              <a:solidFill>
                <a:srgbClr val="1F2430"/>
              </a:solidFill>
              <a:latin typeface="PT Sans"/>
              <a:ea typeface="PT Sans"/>
              <a:cs typeface="PT Sans"/>
              <a:sym typeface="PT Sans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Рисунок 10">
            <a:extLst>
              <a:ext uri="{FF2B5EF4-FFF2-40B4-BE49-F238E27FC236}">
                <a16:creationId xmlns:a16="http://schemas.microsoft.com/office/drawing/2014/main" id="{548D4527-3B1C-4F76-B42B-C0B5E4EC0F4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20058851" cy="13724477"/>
          </a:xfrm>
          <a:prstGeom prst="rect">
            <a:avLst/>
          </a:prstGeom>
        </p:spPr>
      </p:pic>
      <p:pic>
        <p:nvPicPr>
          <p:cNvPr id="12" name="Рисунок 11">
            <a:extLst>
              <a:ext uri="{FF2B5EF4-FFF2-40B4-BE49-F238E27FC236}">
                <a16:creationId xmlns:a16="http://schemas.microsoft.com/office/drawing/2014/main" id="{2E63B74A-4309-4445-AECA-B0C032FBC5CC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4829"/>
          <a:stretch/>
        </p:blipFill>
        <p:spPr>
          <a:xfrm>
            <a:off x="9583614" y="-8477"/>
            <a:ext cx="14800385" cy="13724477"/>
          </a:xfrm>
          <a:prstGeom prst="rect">
            <a:avLst/>
          </a:prstGeom>
        </p:spPr>
      </p:pic>
      <p:sp>
        <p:nvSpPr>
          <p:cNvPr id="198" name="Google Shape;198;p20"/>
          <p:cNvSpPr/>
          <p:nvPr/>
        </p:nvSpPr>
        <p:spPr>
          <a:xfrm>
            <a:off x="915124" y="2766950"/>
            <a:ext cx="22546796" cy="10184409"/>
          </a:xfrm>
          <a:prstGeom prst="roundRect">
            <a:avLst>
              <a:gd name="adj" fmla="val 2822"/>
            </a:avLst>
          </a:prstGeom>
          <a:solidFill>
            <a:srgbClr val="FFFFFF"/>
          </a:solidFill>
          <a:ln w="9525" cap="flat" cmpd="sng">
            <a:solidFill>
              <a:srgbClr val="D4D9EA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0" name="Google Shape;200;p20"/>
          <p:cNvSpPr/>
          <p:nvPr/>
        </p:nvSpPr>
        <p:spPr>
          <a:xfrm>
            <a:off x="921960" y="1572480"/>
            <a:ext cx="22539960" cy="360"/>
          </a:xfrm>
          <a:custGeom>
            <a:avLst/>
            <a:gdLst/>
            <a:ahLst/>
            <a:cxnLst/>
            <a:rect l="l" t="t" r="r" b="b"/>
            <a:pathLst>
              <a:path w="21600" h="21600" extrusionOk="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25550" cap="flat" cmpd="sng">
            <a:solidFill>
              <a:srgbClr val="D4D9EA"/>
            </a:solidFill>
            <a:prstDash val="dot"/>
            <a:miter lim="8000"/>
            <a:headEnd type="none" w="sm" len="sm"/>
            <a:tailEnd type="none" w="sm" len="sm"/>
          </a:ln>
        </p:spPr>
      </p:sp>
      <p:sp>
        <p:nvSpPr>
          <p:cNvPr id="201" name="Google Shape;201;p20"/>
          <p:cNvSpPr/>
          <p:nvPr/>
        </p:nvSpPr>
        <p:spPr>
          <a:xfrm>
            <a:off x="920520" y="791640"/>
            <a:ext cx="21327600" cy="640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rPr lang="ru-RU" sz="3600" b="0" i="0" u="none" strike="noStrike" cap="none" dirty="0" err="1">
                <a:solidFill>
                  <a:srgbClr val="1F2430"/>
                </a:solidFill>
                <a:effectLst>
                  <a:glow rad="101600">
                    <a:srgbClr val="00B050">
                      <a:alpha val="60000"/>
                    </a:srgbClr>
                  </a:glow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PT Sans"/>
                <a:ea typeface="PT Sans"/>
                <a:cs typeface="PT Sans"/>
                <a:sym typeface="PT Sans"/>
              </a:rPr>
              <a:t>МашинариУМ</a:t>
            </a:r>
            <a:r>
              <a:rPr lang="ru-RU" sz="3600" b="0" i="0" u="none" strike="noStrike" cap="none" dirty="0">
                <a:solidFill>
                  <a:srgbClr val="1F2430"/>
                </a:solidFill>
                <a:effectLst>
                  <a:glow rad="101600">
                    <a:srgbClr val="00B050">
                      <a:alpha val="60000"/>
                    </a:srgbClr>
                  </a:glow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PT Sans"/>
                <a:ea typeface="PT Sans"/>
                <a:cs typeface="PT Sans"/>
                <a:sym typeface="PT Sans"/>
              </a:rPr>
              <a:t> Фест 2025</a:t>
            </a:r>
            <a:endParaRPr sz="3600" b="0" i="0" u="none" strike="noStrike" cap="none" dirty="0">
              <a:solidFill>
                <a:srgbClr val="000000"/>
              </a:solidFill>
              <a:effectLst>
                <a:glow rad="101600">
                  <a:srgbClr val="00B050">
                    <a:alpha val="60000"/>
                  </a:srgbClr>
                </a:glow>
                <a:outerShdw blurRad="50800" dist="38100" dir="18900000" algn="bl" rotWithShape="0">
                  <a:prstClr val="black">
                    <a:alpha val="40000"/>
                  </a:prstClr>
                </a:outerShdw>
              </a:effectLst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2" name="Google Shape;202;p20"/>
          <p:cNvSpPr/>
          <p:nvPr/>
        </p:nvSpPr>
        <p:spPr>
          <a:xfrm>
            <a:off x="920520" y="1883352"/>
            <a:ext cx="10455600" cy="48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lang="en-US" sz="2400" b="1" i="0" u="none" strike="noStrike" cap="none" dirty="0" err="1">
                <a:solidFill>
                  <a:srgbClr val="1D4B22"/>
                </a:solidFill>
                <a:latin typeface="PT Sans"/>
                <a:ea typeface="PT Sans"/>
                <a:cs typeface="PT Sans"/>
                <a:sym typeface="PT Sans"/>
              </a:rPr>
              <a:t>Мои</a:t>
            </a:r>
            <a:r>
              <a:rPr lang="en-US" sz="2400" b="1" i="0" u="none" strike="noStrike" cap="none" dirty="0">
                <a:solidFill>
                  <a:srgbClr val="1D4B22"/>
                </a:solidFill>
                <a:latin typeface="PT Sans"/>
                <a:ea typeface="PT Sans"/>
                <a:cs typeface="PT Sans"/>
                <a:sym typeface="PT Sans"/>
              </a:rPr>
              <a:t> </a:t>
            </a:r>
            <a:r>
              <a:rPr lang="en-US" sz="2400" b="1" i="0" u="none" strike="noStrike" cap="none" dirty="0" err="1">
                <a:solidFill>
                  <a:srgbClr val="1D4B22"/>
                </a:solidFill>
                <a:latin typeface="PT Sans"/>
                <a:ea typeface="PT Sans"/>
                <a:cs typeface="PT Sans"/>
                <a:sym typeface="PT Sans"/>
              </a:rPr>
              <a:t>пожелания</a:t>
            </a:r>
            <a:r>
              <a:rPr lang="en-US" sz="2400" b="1" i="0" u="none" strike="noStrike" cap="none" dirty="0">
                <a:solidFill>
                  <a:srgbClr val="1D4B22"/>
                </a:solidFill>
                <a:latin typeface="PT Sans"/>
                <a:ea typeface="PT Sans"/>
                <a:cs typeface="PT Sans"/>
                <a:sym typeface="PT Sans"/>
              </a:rPr>
              <a:t> в </a:t>
            </a:r>
            <a:r>
              <a:rPr lang="en-US" sz="2400" b="1" i="0" u="none" strike="noStrike" cap="none" dirty="0" err="1">
                <a:solidFill>
                  <a:srgbClr val="1D4B22"/>
                </a:solidFill>
                <a:latin typeface="PT Sans"/>
                <a:ea typeface="PT Sans"/>
                <a:cs typeface="PT Sans"/>
                <a:sym typeface="PT Sans"/>
              </a:rPr>
              <a:t>свой</a:t>
            </a:r>
            <a:r>
              <a:rPr lang="en-US" sz="2400" b="1" i="0" u="none" strike="noStrike" cap="none" dirty="0">
                <a:solidFill>
                  <a:srgbClr val="1D4B22"/>
                </a:solidFill>
                <a:latin typeface="PT Sans"/>
                <a:ea typeface="PT Sans"/>
                <a:cs typeface="PT Sans"/>
                <a:sym typeface="PT Sans"/>
              </a:rPr>
              <a:t> </a:t>
            </a:r>
            <a:r>
              <a:rPr lang="en-US" sz="2400" b="1" i="0" u="none" strike="noStrike" cap="none" dirty="0" err="1">
                <a:solidFill>
                  <a:srgbClr val="1D4B22"/>
                </a:solidFill>
                <a:latin typeface="PT Sans"/>
                <a:ea typeface="PT Sans"/>
                <a:cs typeface="PT Sans"/>
                <a:sym typeface="PT Sans"/>
              </a:rPr>
              <a:t>адрес</a:t>
            </a:r>
            <a:r>
              <a:rPr lang="en-US" sz="2400" b="1" i="0" u="none" strike="noStrike" cap="none" dirty="0">
                <a:solidFill>
                  <a:srgbClr val="1D4B22"/>
                </a:solidFill>
                <a:latin typeface="PT Sans"/>
                <a:ea typeface="PT Sans"/>
                <a:cs typeface="PT Sans"/>
                <a:sym typeface="PT Sans"/>
              </a:rPr>
              <a:t> и </a:t>
            </a:r>
            <a:r>
              <a:rPr lang="en-US" sz="2400" b="1" i="0" u="none" strike="noStrike" cap="none" dirty="0" err="1">
                <a:solidFill>
                  <a:srgbClr val="1D4B22"/>
                </a:solidFill>
                <a:latin typeface="PT Sans"/>
                <a:ea typeface="PT Sans"/>
                <a:cs typeface="PT Sans"/>
                <a:sym typeface="PT Sans"/>
              </a:rPr>
              <a:t>адрес</a:t>
            </a:r>
            <a:r>
              <a:rPr lang="en-US" sz="2400" b="1" i="0" u="none" strike="noStrike" cap="none" dirty="0">
                <a:solidFill>
                  <a:srgbClr val="1D4B22"/>
                </a:solidFill>
                <a:latin typeface="PT Sans"/>
                <a:ea typeface="PT Sans"/>
                <a:cs typeface="PT Sans"/>
                <a:sym typeface="PT Sans"/>
              </a:rPr>
              <a:t> </a:t>
            </a:r>
            <a:r>
              <a:rPr lang="en-US" sz="2400" b="1" i="0" u="none" strike="noStrike" cap="none" dirty="0" err="1">
                <a:solidFill>
                  <a:srgbClr val="1D4B22"/>
                </a:solidFill>
                <a:latin typeface="PT Sans"/>
                <a:ea typeface="PT Sans"/>
                <a:cs typeface="PT Sans"/>
                <a:sym typeface="PT Sans"/>
              </a:rPr>
              <a:t>других</a:t>
            </a:r>
            <a:r>
              <a:rPr lang="en-US" sz="2400" b="1" i="0" u="none" strike="noStrike" cap="none" dirty="0">
                <a:solidFill>
                  <a:srgbClr val="1D4B22"/>
                </a:solidFill>
                <a:latin typeface="PT Sans"/>
                <a:ea typeface="PT Sans"/>
                <a:cs typeface="PT Sans"/>
                <a:sym typeface="PT Sans"/>
              </a:rPr>
              <a:t> </a:t>
            </a:r>
            <a:r>
              <a:rPr lang="en-US" sz="2400" b="1" i="0" u="none" strike="noStrike" cap="none" dirty="0" err="1">
                <a:solidFill>
                  <a:srgbClr val="1D4B22"/>
                </a:solidFill>
                <a:latin typeface="PT Sans"/>
                <a:ea typeface="PT Sans"/>
                <a:cs typeface="PT Sans"/>
                <a:sym typeface="PT Sans"/>
              </a:rPr>
              <a:t>участников</a:t>
            </a:r>
            <a:r>
              <a:rPr lang="en-US" sz="2400" b="1" i="0" u="none" strike="noStrike" cap="none" dirty="0">
                <a:solidFill>
                  <a:srgbClr val="1D4B22"/>
                </a:solidFill>
                <a:latin typeface="PT Sans"/>
                <a:ea typeface="PT Sans"/>
                <a:cs typeface="PT Sans"/>
                <a:sym typeface="PT Sans"/>
              </a:rPr>
              <a:t> </a:t>
            </a:r>
            <a:r>
              <a:rPr lang="en-US" sz="2400" b="1" i="0" u="none" strike="noStrike" cap="none" dirty="0" err="1">
                <a:solidFill>
                  <a:srgbClr val="1D4B22"/>
                </a:solidFill>
                <a:latin typeface="PT Sans"/>
                <a:ea typeface="PT Sans"/>
                <a:cs typeface="PT Sans"/>
                <a:sym typeface="PT Sans"/>
              </a:rPr>
              <a:t>конкурса</a:t>
            </a:r>
            <a:endParaRPr sz="2400" b="1" i="0" u="none" strike="noStrike" cap="none" dirty="0">
              <a:solidFill>
                <a:srgbClr val="1D4B2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3" name="Google Shape;203;p20"/>
          <p:cNvSpPr/>
          <p:nvPr/>
        </p:nvSpPr>
        <p:spPr>
          <a:xfrm>
            <a:off x="1425846" y="3345700"/>
            <a:ext cx="19077000" cy="12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rPr lang="en-US" sz="3600" b="0" i="0" u="none" strike="noStrike" cap="none">
                <a:solidFill>
                  <a:srgbClr val="1F2430"/>
                </a:solidFill>
                <a:latin typeface="PT Sans"/>
                <a:ea typeface="PT Sans"/>
                <a:cs typeface="PT Sans"/>
                <a:sym typeface="PT Sans"/>
              </a:rPr>
              <a:t>&lt;Ваши пожелания&gt;</a:t>
            </a:r>
            <a:endParaRPr sz="3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Оранжевый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</TotalTime>
  <Words>456</Words>
  <Application>Microsoft Office PowerPoint</Application>
  <PresentationFormat>Произвольный</PresentationFormat>
  <Paragraphs>76</Paragraphs>
  <Slides>7</Slides>
  <Notes>7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0" baseType="lpstr">
      <vt:lpstr>Arial</vt:lpstr>
      <vt:lpstr>PT Sans</vt:lpstr>
      <vt:lpstr>Simple Light</vt:lpstr>
      <vt:lpstr>Как пользоваться этим шаблоном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Как пользоваться этим шаблоном</dc:title>
  <dc:creator>Сергей</dc:creator>
  <cp:lastModifiedBy>Сергей Петров</cp:lastModifiedBy>
  <cp:revision>6</cp:revision>
  <dcterms:modified xsi:type="dcterms:W3CDTF">2025-03-18T09:10:05Z</dcterms:modified>
</cp:coreProperties>
</file>