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embeddedFontLst>
    <p:embeddedFont>
      <p:font typeface="PT Sans" panose="020B0604020202020204" charset="-52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62">
          <p15:clr>
            <a:srgbClr val="A4A3A4"/>
          </p15:clr>
        </p15:guide>
        <p15:guide id="2" pos="7680">
          <p15:clr>
            <a:srgbClr val="A4A3A4"/>
          </p15:clr>
        </p15:guide>
        <p15:guide id="3" pos="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52E"/>
    <a:srgbClr val="1D4B22"/>
    <a:srgbClr val="7B9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90"/>
      </p:cViewPr>
      <p:guideLst>
        <p:guide orient="horz" pos="1462"/>
        <p:guide pos="7680"/>
        <p:guide pos="5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026460" y="1245025"/>
            <a:ext cx="21945000" cy="22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218960" y="3209400"/>
            <a:ext cx="21945000" cy="79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3700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3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831200" y="11281533"/>
            <a:ext cx="15996900" cy="16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 hasCustomPrompt="1"/>
          </p:nvPr>
        </p:nvSpPr>
        <p:spPr>
          <a:xfrm>
            <a:off x="831200" y="2949667"/>
            <a:ext cx="22721700" cy="52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9pPr>
          </a:lstStyle>
          <a:p>
            <a:r>
              <a:t>xx%</a:t>
            </a:r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831200" y="8405933"/>
            <a:ext cx="22721700" cy="34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533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831222" y="1985533"/>
            <a:ext cx="22721700" cy="54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831200" y="7557667"/>
            <a:ext cx="22721700" cy="21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1200" y="5735600"/>
            <a:ext cx="22721700" cy="22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831200" y="3073267"/>
            <a:ext cx="22721700" cy="9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200" y="3073267"/>
            <a:ext cx="10666500" cy="9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12886400" y="3073267"/>
            <a:ext cx="10666500" cy="9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1200" y="1481600"/>
            <a:ext cx="7488000" cy="20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831200" y="3705600"/>
            <a:ext cx="7488000" cy="84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1307333" y="1200400"/>
            <a:ext cx="16980900" cy="109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12192000" y="-333"/>
            <a:ext cx="12192000" cy="1371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708000" y="3288467"/>
            <a:ext cx="10787100" cy="39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ubTitle" idx="1"/>
          </p:nvPr>
        </p:nvSpPr>
        <p:spPr>
          <a:xfrm>
            <a:off x="708000" y="7474867"/>
            <a:ext cx="10787100" cy="32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2"/>
          </p:nvPr>
        </p:nvSpPr>
        <p:spPr>
          <a:xfrm>
            <a:off x="13172000" y="1930867"/>
            <a:ext cx="10232100" cy="9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457200" lvl="0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1200" y="1186733"/>
            <a:ext cx="227217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7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1200" y="3073267"/>
            <a:ext cx="22721700" cy="9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marR="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○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■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○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■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○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3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Char char="■"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593221" y="12435245"/>
            <a:ext cx="14631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oo.su/uEI9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1026460" y="200775"/>
            <a:ext cx="21945000" cy="22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</a:pPr>
            <a:r>
              <a:rPr lang="en-US"/>
              <a:t>Как пользоваться этим шаблоном</a:t>
            </a:r>
            <a:endParaRPr/>
          </a:p>
        </p:txBody>
      </p:sp>
      <p:cxnSp>
        <p:nvCxnSpPr>
          <p:cNvPr id="58" name="Google Shape;58;p14"/>
          <p:cNvCxnSpPr/>
          <p:nvPr/>
        </p:nvCxnSpPr>
        <p:spPr>
          <a:xfrm>
            <a:off x="11998950" y="4874500"/>
            <a:ext cx="0" cy="848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4"/>
          <p:cNvSpPr/>
          <p:nvPr/>
        </p:nvSpPr>
        <p:spPr>
          <a:xfrm>
            <a:off x="1170573" y="4296000"/>
            <a:ext cx="59346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Название проекта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1170573" y="4971000"/>
            <a:ext cx="108285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-US" sz="84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&lt;Название проекта&gt;</a:t>
            </a:r>
            <a:endParaRPr sz="8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12403350" y="5111500"/>
            <a:ext cx="11904300" cy="26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Arial"/>
              <a:buNone/>
            </a:pPr>
            <a:r>
              <a:rPr lang="ru-RU" sz="8400" dirty="0">
                <a:solidFill>
                  <a:srgbClr val="1F2430"/>
                </a:solidFill>
                <a:latin typeface="PT Sans"/>
              </a:rPr>
              <a:t>Схемотехника.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Arial"/>
              <a:buNone/>
            </a:pPr>
            <a:r>
              <a:rPr lang="ru-RU" sz="8400" dirty="0" err="1">
                <a:solidFill>
                  <a:srgbClr val="1F2430"/>
                </a:solidFill>
                <a:latin typeface="PT Sans"/>
              </a:rPr>
              <a:t>Arduino</a:t>
            </a:r>
            <a:r>
              <a:rPr lang="ru-RU" sz="8400" dirty="0">
                <a:solidFill>
                  <a:srgbClr val="1F2430"/>
                </a:solidFill>
                <a:latin typeface="PT Sans"/>
              </a:rPr>
              <a:t> и </a:t>
            </a:r>
            <a:r>
              <a:rPr lang="ru-RU" sz="8400" dirty="0" err="1">
                <a:solidFill>
                  <a:srgbClr val="1F2430"/>
                </a:solidFill>
                <a:latin typeface="PT Sans"/>
              </a:rPr>
              <a:t>processing</a:t>
            </a:r>
            <a:r>
              <a:rPr lang="ru-RU" sz="8400" dirty="0">
                <a:solidFill>
                  <a:srgbClr val="1F2430"/>
                </a:solidFill>
                <a:latin typeface="PT Sans"/>
              </a:rPr>
              <a:t>, умный дом.</a:t>
            </a:r>
            <a:endParaRPr sz="8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7515238" y="3663938"/>
            <a:ext cx="4235100" cy="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шаблоне</a:t>
            </a:r>
            <a:endParaRPr sz="4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8144225" y="3663950"/>
            <a:ext cx="5772900" cy="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После заполнения</a:t>
            </a:r>
            <a:endParaRPr sz="4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915000" y="2148500"/>
            <a:ext cx="221679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3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  каждом слайде даны пояснения мелким шрифтом. Места для ввода текст  взяты в скобки &lt;ТЕКСТ&gt;. После заполнения, пояснения и скобки </a:t>
            </a: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нужно удалить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794760" y="9754080"/>
            <a:ext cx="47538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Автор(ы) проекта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812040" y="10392720"/>
            <a:ext cx="961200" cy="961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816000" y="11455800"/>
            <a:ext cx="32814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Сергей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Сергеев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2351240" y="9677880"/>
            <a:ext cx="47538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Автор проекта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2775440" y="10849920"/>
            <a:ext cx="961200" cy="961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12351240" y="12280575"/>
            <a:ext cx="39360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Умный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ученик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12512498" y="4390900"/>
            <a:ext cx="59346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Название проекта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6607875" y="240625"/>
            <a:ext cx="7533000" cy="1255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320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Этот слайд нужно удалить.после завершения</a:t>
            </a:r>
            <a:endParaRPr sz="4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7355AD-24B5-4F13-87EB-61632C4B8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8486" y="10291734"/>
            <a:ext cx="1487100" cy="19119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2FA6E45-CD67-48BA-8917-50E0515FB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1B3757-0027-4AAF-8701-D521875F41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80" name="Google Shape;80;p15"/>
          <p:cNvSpPr/>
          <p:nvPr/>
        </p:nvSpPr>
        <p:spPr>
          <a:xfrm>
            <a:off x="920520" y="1478042"/>
            <a:ext cx="10780068" cy="138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6600" b="1" i="0" u="none" strike="noStrike" cap="none" dirty="0" err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МашинариУМ</a:t>
            </a:r>
            <a:r>
              <a:rPr lang="ru-RU" sz="6600" b="1" i="0" u="none" strike="noStrike" cap="none" dirty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Фест 2025</a:t>
            </a:r>
            <a:endParaRPr sz="6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920520" y="3053880"/>
            <a:ext cx="1045548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Название проекта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920520" y="3728880"/>
            <a:ext cx="19077120" cy="1255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-US" sz="8400" b="1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&lt;Название проекта&gt;</a:t>
            </a:r>
            <a:endParaRPr sz="8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922320" y="11614320"/>
            <a:ext cx="1930968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Укажите дисциплину и номинацию, к которой относится ваш проект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920520" y="12117240"/>
            <a:ext cx="22407480" cy="69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&lt;Дисциплина/Номинация&gt;</a:t>
            </a: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920520" y="714562"/>
            <a:ext cx="393588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Обязательный слайд</a:t>
            </a: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920579" y="7412171"/>
            <a:ext cx="100152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5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959430" y="5843442"/>
            <a:ext cx="5572290" cy="906117"/>
          </a:xfrm>
          <a:prstGeom prst="roundRect">
            <a:avLst>
              <a:gd name="adj" fmla="val 50000"/>
            </a:avLst>
          </a:prstGeom>
          <a:solidFill>
            <a:srgbClr val="2765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УЧЕБНЫЙ ПРОЕКТ</a:t>
            </a:r>
            <a:endParaRPr sz="3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FE4EB19B-6C8C-4B06-9649-93D915BB2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90C17748-B866-40AB-AB7D-8834897C2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96" name="Google Shape;96;p16"/>
          <p:cNvSpPr/>
          <p:nvPr/>
        </p:nvSpPr>
        <p:spPr>
          <a:xfrm>
            <a:off x="12405391" y="6194746"/>
            <a:ext cx="9859920" cy="2617425"/>
          </a:xfrm>
          <a:prstGeom prst="roundRect">
            <a:avLst>
              <a:gd name="adj" fmla="val 11788"/>
            </a:avLst>
          </a:prstGeom>
          <a:solidFill>
            <a:srgbClr val="FFFFFF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924840" y="2844865"/>
            <a:ext cx="11029320" cy="1699150"/>
          </a:xfrm>
          <a:prstGeom prst="roundRect">
            <a:avLst>
              <a:gd name="adj" fmla="val 11788"/>
            </a:avLst>
          </a:prstGeom>
          <a:solidFill>
            <a:srgbClr val="FFFFFF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921960" y="1572480"/>
            <a:ext cx="2253996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ot"/>
            <a:miter lim="8000"/>
            <a:headEnd type="none" w="sm" len="sm"/>
            <a:tailEnd type="none" w="sm" len="sm"/>
          </a:ln>
        </p:spPr>
      </p:sp>
      <p:sp>
        <p:nvSpPr>
          <p:cNvPr id="99" name="Google Shape;99;p16"/>
          <p:cNvSpPr/>
          <p:nvPr/>
        </p:nvSpPr>
        <p:spPr>
          <a:xfrm>
            <a:off x="920520" y="764640"/>
            <a:ext cx="22047480" cy="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&lt;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Название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 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проекта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&gt;. </a:t>
            </a:r>
            <a:r>
              <a:rPr lang="en-US" sz="4000" b="0" i="0" u="none" strike="noStrike" cap="none" dirty="0" err="1">
                <a:solidFill>
                  <a:srgbClr val="A9A9A9"/>
                </a:solidFill>
                <a:latin typeface="PT Sans"/>
                <a:ea typeface="PT Sans"/>
                <a:cs typeface="PT Sans"/>
                <a:sym typeface="PT Sans"/>
              </a:rPr>
              <a:t>Авторы</a:t>
            </a:r>
            <a:r>
              <a:rPr lang="en-US" sz="4000" b="0" i="0" u="none" strike="noStrike" cap="none" dirty="0">
                <a:solidFill>
                  <a:srgbClr val="A9A9A9"/>
                </a:solidFill>
                <a:latin typeface="PT Sans"/>
                <a:ea typeface="PT Sans"/>
                <a:cs typeface="PT Sans"/>
                <a:sym typeface="PT Sans"/>
              </a:rPr>
              <a:t> и </a:t>
            </a:r>
            <a:r>
              <a:rPr lang="en-US" sz="4000" b="0" i="0" u="none" strike="noStrike" cap="none" dirty="0" err="1">
                <a:solidFill>
                  <a:srgbClr val="A9A9A9"/>
                </a:solidFill>
                <a:latin typeface="PT Sans"/>
                <a:ea typeface="PT Sans"/>
                <a:cs typeface="PT Sans"/>
                <a:sym typeface="PT Sans"/>
              </a:rPr>
              <a:t>проект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12638520" y="5623959"/>
            <a:ext cx="1082304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ash"/>
            <a:miter lim="8000"/>
            <a:headEnd type="none" w="sm" len="sm"/>
            <a:tailEnd type="none" w="sm" len="sm"/>
          </a:ln>
        </p:spPr>
      </p:sp>
      <p:sp>
        <p:nvSpPr>
          <p:cNvPr id="105" name="Google Shape;105;p16"/>
          <p:cNvSpPr/>
          <p:nvPr/>
        </p:nvSpPr>
        <p:spPr>
          <a:xfrm>
            <a:off x="921240" y="2134080"/>
            <a:ext cx="37392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Суть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1196640" y="2988000"/>
            <a:ext cx="105027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&lt;Опишите суть вашего проекта в 1 предложении&gt;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921240" y="4892001"/>
            <a:ext cx="343368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Цель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924840" y="5547111"/>
            <a:ext cx="11029320" cy="3300310"/>
          </a:xfrm>
          <a:prstGeom prst="roundRect">
            <a:avLst>
              <a:gd name="adj" fmla="val 11788"/>
            </a:avLst>
          </a:prstGeom>
          <a:solidFill>
            <a:srgbClr val="FFFFFF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1196640" y="5745921"/>
            <a:ext cx="10502640" cy="43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&lt;Опишите цель вашего проекта&gt;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12726305" y="6504768"/>
            <a:ext cx="9495000" cy="483480"/>
          </a:xfrm>
          <a:custGeom>
            <a:avLst/>
            <a:gdLst/>
            <a:ahLst/>
            <a:cxnLst/>
            <a:rect l="l" t="t" r="r" b="b"/>
            <a:pathLst>
              <a:path w="21600" h="1200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Назовите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организацию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которая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инициирует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проект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12755819" y="7250940"/>
            <a:ext cx="634140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Краткое</a:t>
            </a:r>
            <a:r>
              <a:rPr lang="en-US" sz="2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описание</a:t>
            </a:r>
            <a:r>
              <a:rPr lang="en-US" sz="2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12383640" y="5527634"/>
            <a:ext cx="984276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Название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вашего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ru-RU" sz="2400" b="1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к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луба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или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ru-RU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ш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колы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0" name="Google Shape;120;p16"/>
          <p:cNvGrpSpPr/>
          <p:nvPr/>
        </p:nvGrpSpPr>
        <p:grpSpPr>
          <a:xfrm>
            <a:off x="921960" y="10443480"/>
            <a:ext cx="3285000" cy="2659560"/>
            <a:chOff x="921960" y="2137680"/>
            <a:chExt cx="3285000" cy="2659560"/>
          </a:xfrm>
        </p:grpSpPr>
        <p:sp>
          <p:nvSpPr>
            <p:cNvPr id="121" name="Google Shape;121;p16"/>
            <p:cNvSpPr/>
            <p:nvPr/>
          </p:nvSpPr>
          <p:spPr>
            <a:xfrm>
              <a:off x="921960" y="2137680"/>
              <a:ext cx="961200" cy="96120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925560" y="3200760"/>
              <a:ext cx="3281400" cy="79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Родитель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br>
                <a:rPr lang="en-US" sz="18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Мотиватор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925560" y="399636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51596C"/>
                  </a:solidFill>
                  <a:latin typeface="PT Sans"/>
                  <a:ea typeface="PT Sans"/>
                  <a:cs typeface="PT Sans"/>
                  <a:sym typeface="PT Sans"/>
                </a:rPr>
                <a:t>&lt;Роль в проекте&gt;</a:t>
              </a: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925560" y="441864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Занимаемая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должность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000" b="0" i="0" u="none" strike="noStrike" cap="none" dirty="0">
                <a:solidFill>
                  <a:srgbClr val="27652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25;p16"/>
          <p:cNvGrpSpPr/>
          <p:nvPr/>
        </p:nvGrpSpPr>
        <p:grpSpPr>
          <a:xfrm>
            <a:off x="4718880" y="10443480"/>
            <a:ext cx="3285000" cy="2659560"/>
            <a:chOff x="4718880" y="2137680"/>
            <a:chExt cx="3285000" cy="2659560"/>
          </a:xfrm>
        </p:grpSpPr>
        <p:sp>
          <p:nvSpPr>
            <p:cNvPr id="126" name="Google Shape;126;p16"/>
            <p:cNvSpPr/>
            <p:nvPr/>
          </p:nvSpPr>
          <p:spPr>
            <a:xfrm>
              <a:off x="4718880" y="2137680"/>
              <a:ext cx="961200" cy="96120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4722480" y="3200760"/>
              <a:ext cx="3281400" cy="79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Наставник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br>
                <a:rPr lang="en-US" sz="18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Помощник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4722480" y="399636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51596C"/>
                  </a:solidFill>
                  <a:latin typeface="PT Sans"/>
                  <a:ea typeface="PT Sans"/>
                  <a:cs typeface="PT Sans"/>
                  <a:sym typeface="PT Sans"/>
                </a:rPr>
                <a:t>&lt;Роль в проекте&gt;</a:t>
              </a: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722480" y="441864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Занимаемая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должность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000" b="0" i="0" u="none" strike="noStrike" cap="none" dirty="0">
                <a:solidFill>
                  <a:srgbClr val="27652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6"/>
          <p:cNvGrpSpPr/>
          <p:nvPr/>
        </p:nvGrpSpPr>
        <p:grpSpPr>
          <a:xfrm>
            <a:off x="8496720" y="10443480"/>
            <a:ext cx="3285360" cy="2659560"/>
            <a:chOff x="8496720" y="2137680"/>
            <a:chExt cx="3285360" cy="2659560"/>
          </a:xfrm>
        </p:grpSpPr>
        <p:sp>
          <p:nvSpPr>
            <p:cNvPr id="131" name="Google Shape;131;p16"/>
            <p:cNvSpPr/>
            <p:nvPr/>
          </p:nvSpPr>
          <p:spPr>
            <a:xfrm>
              <a:off x="8496720" y="2137680"/>
              <a:ext cx="961200" cy="96120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8500680" y="3200760"/>
              <a:ext cx="3281400" cy="79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Кот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br>
                <a:rPr lang="en-US" sz="18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Красивый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8500680" y="399636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51596C"/>
                  </a:solidFill>
                  <a:latin typeface="PT Sans"/>
                  <a:ea typeface="PT Sans"/>
                  <a:cs typeface="PT Sans"/>
                  <a:sym typeface="PT Sans"/>
                </a:rPr>
                <a:t>&lt;Роль в проекте&gt;</a:t>
              </a: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8500680" y="441864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Занимаемая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должность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000" b="0" i="0" u="none" strike="noStrike" cap="none" dirty="0">
                <a:solidFill>
                  <a:srgbClr val="27652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" name="Google Shape;135;p16"/>
          <p:cNvGrpSpPr/>
          <p:nvPr/>
        </p:nvGrpSpPr>
        <p:grpSpPr>
          <a:xfrm>
            <a:off x="12274920" y="10443480"/>
            <a:ext cx="3285000" cy="2659560"/>
            <a:chOff x="12274920" y="2137680"/>
            <a:chExt cx="3285000" cy="2659560"/>
          </a:xfrm>
        </p:grpSpPr>
        <p:sp>
          <p:nvSpPr>
            <p:cNvPr id="136" name="Google Shape;136;p16"/>
            <p:cNvSpPr/>
            <p:nvPr/>
          </p:nvSpPr>
          <p:spPr>
            <a:xfrm>
              <a:off x="12274920" y="2137680"/>
              <a:ext cx="961200" cy="96120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12278520" y="3200760"/>
              <a:ext cx="3281400" cy="79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Друг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br>
                <a:rPr lang="en-US" sz="18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Умный</a:t>
              </a:r>
              <a:r>
                <a:rPr lang="en-US" sz="2400" b="0" i="0" u="none" strike="noStrike" cap="none" dirty="0">
                  <a:solidFill>
                    <a:srgbClr val="1F2430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12278520" y="399636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51596C"/>
                  </a:solidFill>
                  <a:latin typeface="PT Sans"/>
                  <a:ea typeface="PT Sans"/>
                  <a:cs typeface="PT Sans"/>
                  <a:sym typeface="PT Sans"/>
                </a:rPr>
                <a:t>&lt;Роль в проекте&gt;</a:t>
              </a: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12278520" y="4418640"/>
              <a:ext cx="3281400" cy="37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&lt;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Занимаемая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должность</a:t>
              </a:r>
              <a:r>
                <a:rPr lang="en-US" sz="2000" b="0" i="0" u="none" strike="noStrike" cap="none" dirty="0">
                  <a:solidFill>
                    <a:srgbClr val="27652E"/>
                  </a:solidFill>
                  <a:latin typeface="PT Sans"/>
                  <a:ea typeface="PT Sans"/>
                  <a:cs typeface="PT Sans"/>
                  <a:sym typeface="PT Sans"/>
                </a:rPr>
                <a:t>&gt;</a:t>
              </a:r>
              <a:endParaRPr sz="2000" b="0" i="0" u="none" strike="noStrike" cap="none" dirty="0">
                <a:solidFill>
                  <a:srgbClr val="27652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96;p16">
            <a:extLst>
              <a:ext uri="{FF2B5EF4-FFF2-40B4-BE49-F238E27FC236}">
                <a16:creationId xmlns:a16="http://schemas.microsoft.com/office/drawing/2014/main" id="{22B7ADE0-B9C3-466D-8D7C-489FF0C1FECB}"/>
              </a:ext>
            </a:extLst>
          </p:cNvPr>
          <p:cNvSpPr/>
          <p:nvPr/>
        </p:nvSpPr>
        <p:spPr>
          <a:xfrm>
            <a:off x="12360538" y="2576716"/>
            <a:ext cx="9904773" cy="2672543"/>
          </a:xfrm>
          <a:prstGeom prst="roundRect">
            <a:avLst>
              <a:gd name="adj" fmla="val 11788"/>
            </a:avLst>
          </a:prstGeom>
          <a:solidFill>
            <a:srgbClr val="FFFFFF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921940" y="8996530"/>
            <a:ext cx="58218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Благодарности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920523" y="9582815"/>
            <a:ext cx="218235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Назовите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людей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которые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помогали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вам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и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вдохновляли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.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Наставник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родители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друзья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и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т.д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. </a:t>
            </a:r>
            <a:endParaRPr lang="ru-RU" sz="2400" b="0" i="0" u="none" strike="noStrike" cap="none" dirty="0">
              <a:solidFill>
                <a:srgbClr val="1F243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Если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таких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людей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было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то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удалите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эту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информацию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12422551" y="2134080"/>
            <a:ext cx="4753800" cy="4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Автор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(ы)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12623040" y="2772720"/>
            <a:ext cx="961200" cy="961200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12627000" y="3835800"/>
            <a:ext cx="3281400" cy="79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Иван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Иванов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12627000" y="4631400"/>
            <a:ext cx="3281400" cy="37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&lt;Роль в проекте&gt;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16321680" y="2772720"/>
            <a:ext cx="961200" cy="961200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16325640" y="3835800"/>
            <a:ext cx="3281400" cy="79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Петр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Петров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16325640" y="4631400"/>
            <a:ext cx="3281400" cy="3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&lt;Роль в проекте&gt;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20026800" y="2772720"/>
            <a:ext cx="961200" cy="961200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20030760" y="3835800"/>
            <a:ext cx="3281400" cy="79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Сергей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Сергеев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20030760" y="4631400"/>
            <a:ext cx="3281400" cy="3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&lt;Роль в проекте&gt;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83E5465-0D93-474F-9B83-59F99EE36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B646770-50B3-4065-9102-215439B8A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155" name="Google Shape;155;p17"/>
          <p:cNvSpPr/>
          <p:nvPr/>
        </p:nvSpPr>
        <p:spPr>
          <a:xfrm>
            <a:off x="920520" y="764640"/>
            <a:ext cx="17295600" cy="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&lt;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Название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 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проекта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&gt;.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Опыт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ваш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команды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7"/>
          <p:cNvSpPr/>
          <p:nvPr/>
        </p:nvSpPr>
        <p:spPr>
          <a:xfrm>
            <a:off x="903634" y="1869387"/>
            <a:ext cx="10799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Опишите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модель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компетенций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вас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участников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вашей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команды</a:t>
            </a:r>
            <a:endParaRPr sz="2200" b="1" i="0" u="none" strike="noStrike" cap="none" dirty="0">
              <a:solidFill>
                <a:srgbClr val="27652E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AF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–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Какие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навыки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/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компетенции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 у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вас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были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до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начала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работы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над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проектом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1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–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Каких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навыки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/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компетенций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вам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недоставало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в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начале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работы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–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Как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вы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искали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/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получали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недостающие</a:t>
            </a:r>
            <a:r>
              <a:rPr lang="en-US" sz="22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компетенции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/>
          <p:nvPr/>
        </p:nvSpPr>
        <p:spPr>
          <a:xfrm>
            <a:off x="894993" y="3871800"/>
            <a:ext cx="13137529" cy="8930100"/>
          </a:xfrm>
          <a:prstGeom prst="roundRect">
            <a:avLst>
              <a:gd name="adj" fmla="val 2133"/>
            </a:avLst>
          </a:prstGeom>
          <a:solidFill>
            <a:srgbClr val="FFFFFF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7"/>
          <p:cNvSpPr/>
          <p:nvPr/>
        </p:nvSpPr>
        <p:spPr>
          <a:xfrm>
            <a:off x="1157434" y="4118400"/>
            <a:ext cx="12259628" cy="20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240479" marR="0" lvl="0" indent="-24011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навык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(а)&gt;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0479" marR="0" lvl="0" indent="-24011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навык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(а)&gt;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0479" marR="0" lvl="0" indent="-24011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навык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(а)&gt;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0479" marR="0" lvl="0" indent="-24011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навык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(а)&gt;</a:t>
            </a:r>
            <a:endParaRPr sz="2400" b="0" i="0" u="none" strike="noStrike" cap="none" dirty="0">
              <a:solidFill>
                <a:srgbClr val="1F243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1153833" y="7082640"/>
            <a:ext cx="12579751" cy="20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которая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получена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найдена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сформирована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в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ходе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2430"/>
              </a:buClr>
              <a:buSzPts val="2400"/>
              <a:buFont typeface="PT Sans"/>
              <a:buChar char="•"/>
            </a:pP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Компетенция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которая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была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получена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найдена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сформирована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в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ходе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0" i="0" u="none" strike="noStrike" cap="none" dirty="0" err="1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проекта</a:t>
            </a:r>
            <a:r>
              <a:rPr lang="en-US" sz="2400" b="0" i="0" u="none" strike="noStrike" cap="none" dirty="0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&gt;</a:t>
            </a:r>
            <a:endParaRPr sz="2400" b="0" i="0" u="none" strike="noStrike" cap="none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1154194" y="10197360"/>
            <a:ext cx="96846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Поиск/формирование  недостающих компетенций</a:t>
            </a: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1150233" y="10676160"/>
            <a:ext cx="12259627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&lt;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Как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искали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недостающие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компетенции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?&gt;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921960" y="1572480"/>
            <a:ext cx="2253996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ot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CE65584-0039-4FEE-94C9-161A00B3E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0A50869-40E4-4C27-8B6E-00BF25404A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173" name="Google Shape;173;p18"/>
          <p:cNvSpPr/>
          <p:nvPr/>
        </p:nvSpPr>
        <p:spPr>
          <a:xfrm>
            <a:off x="921960" y="1572480"/>
            <a:ext cx="2253996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ot"/>
            <a:miter lim="8000"/>
            <a:headEnd type="none" w="sm" len="sm"/>
            <a:tailEnd type="none" w="sm" len="sm"/>
          </a:ln>
        </p:spPr>
      </p:sp>
      <p:sp>
        <p:nvSpPr>
          <p:cNvPr id="174" name="Google Shape;174;p18"/>
          <p:cNvSpPr/>
          <p:nvPr/>
        </p:nvSpPr>
        <p:spPr>
          <a:xfrm>
            <a:off x="920520" y="764640"/>
            <a:ext cx="21759600" cy="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&lt;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Название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 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проекта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&gt;.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Описание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продукта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.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Фото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/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схемы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8"/>
          <p:cNvSpPr/>
          <p:nvPr/>
        </p:nvSpPr>
        <p:spPr>
          <a:xfrm>
            <a:off x="921240" y="1906050"/>
            <a:ext cx="53355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Покажите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Ваш</a:t>
            </a:r>
            <a:r>
              <a:rPr lang="en-US" sz="24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продукт</a:t>
            </a:r>
            <a:endParaRPr sz="24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915120" y="2766960"/>
            <a:ext cx="22546800" cy="10040400"/>
          </a:xfrm>
          <a:prstGeom prst="roundRect">
            <a:avLst>
              <a:gd name="adj" fmla="val 1897"/>
            </a:avLst>
          </a:prstGeom>
          <a:solidFill>
            <a:srgbClr val="FFFFFF"/>
          </a:solidFill>
          <a:ln w="9525" cap="flat" cmpd="sng">
            <a:solidFill>
              <a:srgbClr val="D4D9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1196640" y="3000600"/>
            <a:ext cx="105027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&lt;Ваше описание / фотографии / схемы&gt;</a:t>
            </a: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CB0A3F0-2A18-4AF8-997A-51F281BF5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81706FC-A704-4030-B08B-9BDE5B5295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185" name="Google Shape;185;p19"/>
          <p:cNvSpPr/>
          <p:nvPr/>
        </p:nvSpPr>
        <p:spPr>
          <a:xfrm>
            <a:off x="921960" y="1572480"/>
            <a:ext cx="2253996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ot"/>
            <a:miter lim="8000"/>
            <a:headEnd type="none" w="sm" len="sm"/>
            <a:tailEnd type="none" w="sm" len="sm"/>
          </a:ln>
        </p:spPr>
      </p:sp>
      <p:sp>
        <p:nvSpPr>
          <p:cNvPr id="186" name="Google Shape;186;p19"/>
          <p:cNvSpPr/>
          <p:nvPr/>
        </p:nvSpPr>
        <p:spPr>
          <a:xfrm>
            <a:off x="920520" y="764640"/>
            <a:ext cx="19599600" cy="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&lt;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Название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 </a:t>
            </a:r>
            <a:r>
              <a:rPr lang="en-US" sz="3600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проекта</a:t>
            </a:r>
            <a:r>
              <a:rPr lang="en-US" sz="3600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sym typeface="PT Sans"/>
              </a:rPr>
              <a:t>&gt;.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Источники</a:t>
            </a:r>
            <a:r>
              <a:rPr lang="en-US" sz="4000" b="0" i="0" u="none" strike="noStrike" cap="none" dirty="0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4000" b="0" i="0" u="none" strike="noStrike" cap="none" dirty="0" err="1">
                <a:solidFill>
                  <a:srgbClr val="51596C"/>
                </a:solidFill>
                <a:latin typeface="PT Sans"/>
                <a:ea typeface="PT Sans"/>
                <a:cs typeface="PT Sans"/>
                <a:sym typeface="PT Sans"/>
              </a:rPr>
              <a:t>информации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9"/>
          <p:cNvSpPr/>
          <p:nvPr/>
        </p:nvSpPr>
        <p:spPr>
          <a:xfrm>
            <a:off x="915124" y="3087760"/>
            <a:ext cx="15966107" cy="10004279"/>
          </a:xfrm>
          <a:prstGeom prst="roundRect">
            <a:avLst>
              <a:gd name="adj" fmla="val 2822"/>
            </a:avLst>
          </a:prstGeom>
          <a:solidFill>
            <a:srgbClr val="FFFFFF"/>
          </a:solidFill>
          <a:ln w="9525" cap="flat" cmpd="sng">
            <a:solidFill>
              <a:srgbClr val="D4D9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915124" y="1904450"/>
            <a:ext cx="21199500" cy="8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Какие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готовые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материалы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схемы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описания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вы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использовали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?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Приведите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источники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из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сети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Интернет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используемую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200" b="1" i="0" u="none" strike="noStrike" cap="none" dirty="0" err="1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литературу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.</a:t>
            </a:r>
            <a:endParaRPr lang="ru-RU" sz="2200" b="1" i="0" u="none" strike="noStrike" cap="none" dirty="0">
              <a:solidFill>
                <a:srgbClr val="27652E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none" strike="noStrike" cap="none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Правила оформления списка литературы и библиографических ссылок</a:t>
            </a:r>
          </a:p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ru-RU" sz="2200" b="0" i="0" u="sng" strike="noStrike" cap="none" dirty="0">
                <a:solidFill>
                  <a:schemeClr val="hlink"/>
                </a:solidFill>
                <a:latin typeface="PT Sans"/>
                <a:ea typeface="PT Sans"/>
                <a:cs typeface="PT Sans"/>
                <a:sym typeface="PT Sans"/>
                <a:hlinkClick r:id="rId4"/>
              </a:rPr>
              <a:t>https://goo.su/uEI90</a:t>
            </a:r>
            <a:r>
              <a:rPr lang="en-US" sz="2200" b="1" i="0" u="none" strike="noStrike" cap="none" dirty="0">
                <a:solidFill>
                  <a:srgbClr val="27652E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2200" b="1" i="0" u="none" strike="noStrike" cap="none" dirty="0">
              <a:solidFill>
                <a:srgbClr val="2765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9"/>
          <p:cNvSpPr/>
          <p:nvPr/>
        </p:nvSpPr>
        <p:spPr>
          <a:xfrm>
            <a:off x="1250911" y="3368871"/>
            <a:ext cx="219771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65150" rIns="65150" bIns="65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&lt;Если вы использовали дополнительные источники, то оформите их по правилам библиографического описания&gt;.  </a:t>
            </a:r>
            <a:endParaRPr sz="2200" b="0" i="0" u="none" strike="noStrike" cap="none">
              <a:solidFill>
                <a:srgbClr val="1F243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48D4527-3B1C-4F76-B42B-C0B5E4EC0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58851" cy="1372447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E63B74A-4309-4445-AECA-B0C032FBC5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9"/>
          <a:stretch/>
        </p:blipFill>
        <p:spPr>
          <a:xfrm>
            <a:off x="9583614" y="-8477"/>
            <a:ext cx="14800385" cy="13724477"/>
          </a:xfrm>
          <a:prstGeom prst="rect">
            <a:avLst/>
          </a:prstGeom>
        </p:spPr>
      </p:pic>
      <p:sp>
        <p:nvSpPr>
          <p:cNvPr id="198" name="Google Shape;198;p20"/>
          <p:cNvSpPr/>
          <p:nvPr/>
        </p:nvSpPr>
        <p:spPr>
          <a:xfrm>
            <a:off x="915124" y="2766950"/>
            <a:ext cx="22546796" cy="10184409"/>
          </a:xfrm>
          <a:prstGeom prst="roundRect">
            <a:avLst>
              <a:gd name="adj" fmla="val 2822"/>
            </a:avLst>
          </a:prstGeom>
          <a:solidFill>
            <a:srgbClr val="FFFFFF"/>
          </a:solidFill>
          <a:ln w="9525" cap="flat" cmpd="sng">
            <a:solidFill>
              <a:srgbClr val="D4D9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0"/>
          <p:cNvSpPr/>
          <p:nvPr/>
        </p:nvSpPr>
        <p:spPr>
          <a:xfrm>
            <a:off x="921960" y="1572480"/>
            <a:ext cx="22539960" cy="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50" cap="flat" cmpd="sng">
            <a:solidFill>
              <a:srgbClr val="D4D9EA"/>
            </a:solidFill>
            <a:prstDash val="dot"/>
            <a:miter lim="8000"/>
            <a:headEnd type="none" w="sm" len="sm"/>
            <a:tailEnd type="none" w="sm" len="sm"/>
          </a:ln>
        </p:spPr>
      </p:sp>
      <p:sp>
        <p:nvSpPr>
          <p:cNvPr id="201" name="Google Shape;201;p20"/>
          <p:cNvSpPr/>
          <p:nvPr/>
        </p:nvSpPr>
        <p:spPr>
          <a:xfrm>
            <a:off x="920520" y="791640"/>
            <a:ext cx="21327600" cy="6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0" i="0" u="none" strike="noStrike" cap="none" dirty="0" err="1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ea typeface="PT Sans"/>
                <a:cs typeface="PT Sans"/>
                <a:sym typeface="PT Sans"/>
              </a:rPr>
              <a:t>МашинариУМ</a:t>
            </a:r>
            <a:r>
              <a:rPr lang="ru-RU" sz="3600" b="0" i="0" u="none" strike="noStrike" cap="none" dirty="0">
                <a:solidFill>
                  <a:srgbClr val="1F243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T Sans"/>
                <a:ea typeface="PT Sans"/>
                <a:cs typeface="PT Sans"/>
                <a:sym typeface="PT Sans"/>
              </a:rPr>
              <a:t> Фест 2025</a:t>
            </a:r>
            <a:endParaRPr sz="3600" b="0" i="0" u="none" strike="noStrike" cap="none" dirty="0">
              <a:solidFill>
                <a:srgbClr val="000000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0"/>
          <p:cNvSpPr/>
          <p:nvPr/>
        </p:nvSpPr>
        <p:spPr>
          <a:xfrm>
            <a:off x="920520" y="1883352"/>
            <a:ext cx="104556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Мои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пожелания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в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свой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адрес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и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адрес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других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участников</a:t>
            </a:r>
            <a:r>
              <a:rPr lang="en-US" sz="2400" b="1" i="0" u="none" strike="noStrike" cap="none" dirty="0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400" b="1" i="0" u="none" strike="noStrike" cap="none" dirty="0" err="1">
                <a:solidFill>
                  <a:srgbClr val="1D4B22"/>
                </a:solidFill>
                <a:latin typeface="PT Sans"/>
                <a:ea typeface="PT Sans"/>
                <a:cs typeface="PT Sans"/>
                <a:sym typeface="PT Sans"/>
              </a:rPr>
              <a:t>конкурса</a:t>
            </a:r>
            <a:endParaRPr sz="2400" b="1" i="0" u="none" strike="noStrike" cap="none" dirty="0">
              <a:solidFill>
                <a:srgbClr val="1D4B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0"/>
          <p:cNvSpPr/>
          <p:nvPr/>
        </p:nvSpPr>
        <p:spPr>
          <a:xfrm>
            <a:off x="1425846" y="3345700"/>
            <a:ext cx="190770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1F2430"/>
                </a:solidFill>
                <a:latin typeface="PT Sans"/>
                <a:ea typeface="PT Sans"/>
                <a:cs typeface="PT Sans"/>
                <a:sym typeface="PT Sans"/>
              </a:rPr>
              <a:t>&lt;Ваши пожелания&gt;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456</Words>
  <Application>Microsoft Office PowerPoint</Application>
  <PresentationFormat>Произвольный</PresentationFormat>
  <Paragraphs>76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PT Sans</vt:lpstr>
      <vt:lpstr>Simple Light</vt:lpstr>
      <vt:lpstr>Как пользоваться этим шаблоном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пользоваться этим шаблоном</dc:title>
  <dc:creator>Сергей</dc:creator>
  <cp:lastModifiedBy>Сергей Петров</cp:lastModifiedBy>
  <cp:revision>6</cp:revision>
  <dcterms:modified xsi:type="dcterms:W3CDTF">2025-03-18T09:10:05Z</dcterms:modified>
</cp:coreProperties>
</file>